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Override1.xml" ContentType="application/vnd.openxmlformats-officedocument.themeOverr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Override2.xml" ContentType="application/vnd.openxmlformats-officedocument.themeOverr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0"/>
  </p:notesMasterIdLst>
  <p:sldIdLst>
    <p:sldId id="456" r:id="rId2"/>
    <p:sldId id="457" r:id="rId3"/>
    <p:sldId id="760" r:id="rId4"/>
    <p:sldId id="345" r:id="rId5"/>
    <p:sldId id="809" r:id="rId6"/>
    <p:sldId id="810" r:id="rId7"/>
    <p:sldId id="811" r:id="rId8"/>
    <p:sldId id="812" r:id="rId9"/>
    <p:sldId id="813" r:id="rId10"/>
    <p:sldId id="814" r:id="rId11"/>
    <p:sldId id="765" r:id="rId12"/>
    <p:sldId id="353" r:id="rId13"/>
    <p:sldId id="354" r:id="rId14"/>
    <p:sldId id="355" r:id="rId15"/>
    <p:sldId id="356" r:id="rId16"/>
    <p:sldId id="396" r:id="rId17"/>
    <p:sldId id="357" r:id="rId18"/>
    <p:sldId id="358" r:id="rId19"/>
    <p:sldId id="397" r:id="rId20"/>
    <p:sldId id="359" r:id="rId21"/>
    <p:sldId id="815" r:id="rId22"/>
    <p:sldId id="362" r:id="rId23"/>
    <p:sldId id="816" r:id="rId24"/>
    <p:sldId id="817" r:id="rId25"/>
    <p:sldId id="365" r:id="rId26"/>
    <p:sldId id="818" r:id="rId27"/>
    <p:sldId id="766" r:id="rId28"/>
    <p:sldId id="767" r:id="rId29"/>
    <p:sldId id="768" r:id="rId30"/>
    <p:sldId id="822" r:id="rId31"/>
    <p:sldId id="825" r:id="rId32"/>
    <p:sldId id="831" r:id="rId33"/>
    <p:sldId id="832" r:id="rId34"/>
    <p:sldId id="833" r:id="rId35"/>
    <p:sldId id="834" r:id="rId36"/>
    <p:sldId id="828" r:id="rId37"/>
    <p:sldId id="807" r:id="rId38"/>
    <p:sldId id="324" r:id="rId39"/>
  </p:sldIdLst>
  <p:sldSz cx="24382413" cy="13716000"/>
  <p:notesSz cx="9144000" cy="6858000"/>
  <p:custDataLst>
    <p:tags r:id="rId41"/>
  </p:custData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2437765"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1pPr>
    <a:lvl2pPr marL="0" marR="0" indent="457200" algn="ctr" defTabSz="2437765"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2pPr>
    <a:lvl3pPr marL="0" marR="0" indent="914400" algn="ctr" defTabSz="2437765"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3pPr>
    <a:lvl4pPr marL="0" marR="0" indent="1371600" algn="ctr" defTabSz="2437765"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4pPr>
    <a:lvl5pPr marL="0" marR="0" indent="1828800" algn="ctr" defTabSz="2437765"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5pPr>
    <a:lvl6pPr marL="0" marR="0" indent="2286000" algn="ctr" defTabSz="2437765"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6pPr>
    <a:lvl7pPr marL="0" marR="0" indent="2743200" algn="ctr" defTabSz="2437765"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7pPr>
    <a:lvl8pPr marL="0" marR="0" indent="3200400" algn="ctr" defTabSz="2437765"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8pPr>
    <a:lvl9pPr marL="0" marR="0" indent="3657600" algn="ctr" defTabSz="2437765"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64FF"/>
    <a:srgbClr val="0074FF"/>
    <a:srgbClr val="004AA4"/>
    <a:srgbClr val="0059C4"/>
    <a:srgbClr val="00479E"/>
    <a:srgbClr val="EBEBEB"/>
    <a:srgbClr val="4F7ED8"/>
    <a:srgbClr val="00B0FF"/>
    <a:srgbClr val="0056FF"/>
    <a:srgbClr val="00A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86" autoAdjust="0"/>
    <p:restoredTop sz="94565"/>
  </p:normalViewPr>
  <p:slideViewPr>
    <p:cSldViewPr snapToGrid="0">
      <p:cViewPr varScale="1">
        <p:scale>
          <a:sx n="52" d="100"/>
          <a:sy n="52" d="100"/>
        </p:scale>
        <p:origin x="976" y="216"/>
      </p:cViewPr>
      <p:guideLst/>
    </p:cSldViewPr>
  </p:slideViewPr>
  <p:notesTextViewPr>
    <p:cViewPr>
      <p:scale>
        <a:sx n="25" d="100"/>
        <a:sy n="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2286113" y="514350"/>
            <a:ext cx="4571775" cy="2571750"/>
          </a:xfrm>
          <a:prstGeom prst="rect">
            <a:avLst/>
          </a:prstGeom>
        </p:spPr>
        <p:txBody>
          <a:bodyPr/>
          <a:lstStyle/>
          <a:p>
            <a:endParaRPr/>
          </a:p>
        </p:txBody>
      </p:sp>
      <p:sp>
        <p:nvSpPr>
          <p:cNvPr id="196" name="Shape 196"/>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mn-lt"/>
        <a:ea typeface="+mn-ea"/>
        <a:cs typeface="+mn-cs"/>
        <a:sym typeface="Helvetica Neue" panose="02000503000000020004"/>
      </a:defRPr>
    </a:lvl1pPr>
    <a:lvl2pPr indent="228600" defTabSz="457200" latinLnBrk="0">
      <a:lnSpc>
        <a:spcPct val="118000"/>
      </a:lnSpc>
      <a:defRPr sz="2200">
        <a:latin typeface="+mn-lt"/>
        <a:ea typeface="+mn-ea"/>
        <a:cs typeface="+mn-cs"/>
        <a:sym typeface="Helvetica Neue" panose="02000503000000020004"/>
      </a:defRPr>
    </a:lvl2pPr>
    <a:lvl3pPr indent="457200" defTabSz="457200" latinLnBrk="0">
      <a:lnSpc>
        <a:spcPct val="118000"/>
      </a:lnSpc>
      <a:defRPr sz="2200">
        <a:latin typeface="+mn-lt"/>
        <a:ea typeface="+mn-ea"/>
        <a:cs typeface="+mn-cs"/>
        <a:sym typeface="Helvetica Neue" panose="02000503000000020004"/>
      </a:defRPr>
    </a:lvl3pPr>
    <a:lvl4pPr indent="685800" defTabSz="457200" latinLnBrk="0">
      <a:lnSpc>
        <a:spcPct val="118000"/>
      </a:lnSpc>
      <a:defRPr sz="2200">
        <a:latin typeface="+mn-lt"/>
        <a:ea typeface="+mn-ea"/>
        <a:cs typeface="+mn-cs"/>
        <a:sym typeface="Helvetica Neue" panose="02000503000000020004"/>
      </a:defRPr>
    </a:lvl4pPr>
    <a:lvl5pPr indent="914400" defTabSz="457200" latinLnBrk="0">
      <a:lnSpc>
        <a:spcPct val="118000"/>
      </a:lnSpc>
      <a:defRPr sz="2200">
        <a:latin typeface="+mn-lt"/>
        <a:ea typeface="+mn-ea"/>
        <a:cs typeface="+mn-cs"/>
        <a:sym typeface="Helvetica Neue" panose="02000503000000020004"/>
      </a:defRPr>
    </a:lvl5pPr>
    <a:lvl6pPr indent="1143000" defTabSz="457200" latinLnBrk="0">
      <a:lnSpc>
        <a:spcPct val="118000"/>
      </a:lnSpc>
      <a:defRPr sz="2200">
        <a:latin typeface="+mn-lt"/>
        <a:ea typeface="+mn-ea"/>
        <a:cs typeface="+mn-cs"/>
        <a:sym typeface="Helvetica Neue" panose="02000503000000020004"/>
      </a:defRPr>
    </a:lvl6pPr>
    <a:lvl7pPr indent="1371600" defTabSz="457200" latinLnBrk="0">
      <a:lnSpc>
        <a:spcPct val="118000"/>
      </a:lnSpc>
      <a:defRPr sz="2200">
        <a:latin typeface="+mn-lt"/>
        <a:ea typeface="+mn-ea"/>
        <a:cs typeface="+mn-cs"/>
        <a:sym typeface="Helvetica Neue" panose="02000503000000020004"/>
      </a:defRPr>
    </a:lvl7pPr>
    <a:lvl8pPr indent="1600200" defTabSz="457200" latinLnBrk="0">
      <a:lnSpc>
        <a:spcPct val="118000"/>
      </a:lnSpc>
      <a:defRPr sz="2200">
        <a:latin typeface="+mn-lt"/>
        <a:ea typeface="+mn-ea"/>
        <a:cs typeface="+mn-cs"/>
        <a:sym typeface="Helvetica Neue" panose="02000503000000020004"/>
      </a:defRPr>
    </a:lvl8pPr>
    <a:lvl9pPr indent="1828800" defTabSz="457200" latinLnBrk="0">
      <a:lnSpc>
        <a:spcPct val="118000"/>
      </a:lnSpc>
      <a:defRPr sz="2200">
        <a:latin typeface="+mn-lt"/>
        <a:ea typeface="+mn-ea"/>
        <a:cs typeface="+mn-cs"/>
        <a:sym typeface="Helvetica Neue" panose="020005030000000200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文本占位符 2"/>
          <p:cNvSpPr>
            <a:spLocks noGrp="1"/>
          </p:cNvSpPr>
          <p:nvPr>
            <p:ph type="body" idx="1"/>
          </p:nvPr>
        </p:nvSpPr>
        <p:spPr/>
        <p:txBody>
          <a:bodyPr/>
          <a:lstStyle/>
          <a:p>
            <a:r>
              <a:rPr lang="zh-CN" altLang="en-US"/>
              <a:t>&lt;svg id="图层_1" data-name="图层 1" xmlns="http://www.w3.org/2000/svg" viewBox="0 0 245.98 40.01"&gt;&lt;defs&gt;&lt;style&gt;.cls-1{fill:#fff;}.cls-2{fill:#d84644;}&lt;/style&gt;&lt;/defs&gt;&lt;path class="cls-1" d="M626.91,598.54a16.67,16.67,0,1,1,1.15-24.48h4.34a20,20,0,1,0-.8,24.48Z" transform="translate(-596.19 -565.77)"/&gt;&lt;path class="cls-1" d="M660.7,576.82h8.09a9,9,0,0,1,3.84.74,5.12,5.12,0,0,1,2.35,2.12,6.77,6.77,0,0,1,.79,3.35,7.43,7.43,0,0,1-.79,3.54,5.18,5.18,0,0,1-2.35,2.2,8.88,8.88,0,0,1-3.84.75h-3.65v6.4H660.7Zm7.44,9.22a3.55,3.55,0,0,0,2.36-.69,3.06,3.06,0,0,0,.8-2.32,2.61,2.61,0,0,0-.82-2.1,3.62,3.62,0,0,0-2.34-.66h-3V586Z" transform="translate(-596.19 -565.77)"/&gt;&lt;polygon class="cls-1" points="33.08 11.05 37.79 11.05 45.13 23.56 45.13 11.05 49.31 11.05 49.31 30.14 44.59 30.14 37.26 17.69 37.26 30.14 33.08 30.14 33.08 11.05"/&gt;&lt;rect class="cls-1" x="54.61" y="11.05" width="4.58" height="19.1"/&gt;&lt;path class="cls-1" d="M702.81,595.58A5.6,5.6,0,0,1,699,590h4.44a2.52,2.52,0,0,0,.94,2.13,4.39,4.39,0,0,0,2.68.7,4.24,4.24,0,0,0,2.5-.61,1.91,1.91,0,0,0,.82-1.59,1.88,1.88,0,0,0-.56-1.43,4.25,4.25,0,0,0-2-.82l-4.1-.88a6.13,6.13,0,0,1-3.49-1.85,5.11,5.11,0,0,1-1.14-3.43,5.27,5.27,0,0,1,1-3.24,6.11,6.11,0,0,1,2.73-2,10.93,10.93,0,0,1,3.9-.67,10.1,10.1,0,0,1,3.75.66,5.94,5.94,0,0,1,2.63,1.94,5.18,5.18,0,0,1,1,3.12H709.7c-.16-1.46-1.21-2.26-3.16-2.26A4.27,4.27,0,0,0,705,580a2.36,2.36,0,0,0-1.05.73,1.76,1.76,0,0,0-.36,1.09,1.7,1.7,0,0,0,.47,1.25,2.54,2.54,0,0,0,1.35.68l4.72,1a6.4,6.4,0,0,1,3.53,1.91,5.15,5.15,0,0,1,1.18,3.5,5.59,5.59,0,0,1-.94,3.24,6,6,0,0,1-2.65,2.15,9.94,9.94,0,0,1-4,.75,11.68,11.68,0,0,1-4.37-.74" transform="translate(-596.19 -565.77)"/&gt;&lt;path class="cls-1" d="M690.71,576.82v11.46a5,5,0,0,1-.89,3.31,4,4,0,0,1-5.39,0,5,5,0,0,1-.89-3.31V576.82h-4.45v12a8.23,8.23,0,0,0,.93,4,6.3,6.3,0,0,0,2.75,2.58,9.64,9.64,0,0,0,4.33.9h0a9.64,9.64,0,0,0,4.33-.9,6.23,6.23,0,0,0,2.74-2.58,8.13,8.13,0,0,0,.94-4v-12Z" transform="translate(-596.19 -565.77)"/&gt;&lt;polygon class="cls-1" points="16.42 15.49 16.42 11.05 11.97 11.05 11.97 15.49 11.97 17.44 16.42 17.44 16.42 15.49"/&gt;&lt;path class="cls-2" d="M619.79,588.28a5,5,0,0,1-.9,3.31,4,4,0,0,1-5.38,0,5,5,0,0,1-.9-3.31v-4.51h-4.45v5.05a8.24,8.24,0,0,0,.94,4,6.25,6.25,0,0,0,2.75,2.58,9.63,9.63,0,0,0,4.32.9h.06a9.57,9.57,0,0,0,4.32-.9,6.2,6.2,0,0,0,2.75-2.58,8.23,8.23,0,0,0,.93-4v-5.05h-4.44Z" transform="translate(-596.19 -565.77)"/&gt;&lt;polygon class="cls-1" points="28.04 15.49 28.04 11.05 23.6 11.05 23.6 15.49 23.6 17.44 28.04 17.44 28.04 15.49"/&gt;&lt;rect class="cls-1" x="188.64" y="10.71" width="2.88" height="20.12"/&gt;&lt;rect class="cls-1" x="172.81" y="18.29" width="2.67" height="12.14"/&gt;&lt;rect class="cls-1" x="171.52" y="10.01" width="8.68" height="2.69"/&gt;&lt;rect class="cls-1" x="181.28" y="9.76" width="11.87" height="2.69"/&gt;&lt;rect class="cls-1" x="180.77" y="18.67" width="13.01" height="2.7"/&gt;&lt;rect class="cls-1" x="177.23" y="18.5" width="2.67" height="11"/&gt;&lt;rect class="cls-1" x="172.69" y="17.06" width="7.21" height="2.55"/&gt;&lt;rect class="cls-1" x="172.83" y="27.88" width="7.07" height="2.55"/&gt;&lt;rect class="cls-1" x="182.95" y="11.78" width="2.88" height="10.66"/&gt;&lt;path class="cls-1" d="M779.15,587.94v.13a10.16,10.16,0,0,1-2.68,6.79l-.11.1.11.1.9.86.93.88.09.09.1-.09a12.72,12.72,0,0,0,3.55-8.72v-.14Z" transform="translate(-596.19 -565.77)"/&gt;&lt;path class="cls-1" d="M770.13,577.24v.14a13.74,13.74,0,0,1-2.72,7.94l-.08.11,2.36,1.71.08-.11a16.71,16.71,0,0,0,3.27-9.65v-.13Z" transform="translate(-596.19 -565.77)"/&gt;&lt;rect class="cls-1" x="159.84" y="8.91" width="2.91" height="21.92"/&gt;&lt;rect class="cls-1" x="747.86" y="584.35" width="2.72" height="5.85" transform="translate(-753.07 313.41) rotate(-55.95)"/&gt;&lt;rect class="cls-1" x="150.04" y="12.48" width="7.97" height="2.7"/&gt;&lt;rect class="cls-1" x="759.51" y="581.17" width="2.85" height="7.58" transform="translate(-746 322.12) rotate(-55.95)"/&gt;&lt;rect class="cls-1" x="155.1" y="12.48" width="2.91" height="3.26"/&gt;&lt;path class="cls-1" d="M751.29,581.24v.13c0,5.48-3.06,9.94-8.39,12.22l-.13,0,1.07,2.71.13-.05c6.5-2.76,10.23-8.2,10.23-14.93v-.13Z" transform="translate(-596.19 -565.77)"/&gt;&lt;path class="cls-1" d="M746.8,574.66l0,.14a20.63,20.63,0,0,1-4.48,10.67l-.08.1,2.15,2,.1-.11a23.82,23.82,0,0,0,5.2-12.3l0-.14Z" transform="translate(-596.19 -565.77)"/&gt;&lt;rect class="cls-1" x="210.35" y="14.82" width="2.91" height="14.78"/&gt;&lt;rect class="cls-1" x="200.17" y="18.91" width="2.91" height="11.93"/&gt;&lt;rect class="cls-1" x="204.91" y="19.55" width="13.78" height="2.7"/&gt;&lt;rect class="cls-1" x="203.99" y="27.72" width="15.62" height="2.7"/&gt;&lt;rect class="cls-1" x="198.15" y="11.11" width="21.47" height="2.72"/&gt;&lt;path class="cls-1" d="M801.86,574.68l-.12,0,0,.12a23.23,23.23,0,0,1-8.4,12.16l-.11.09,1.78,2.3.11-.08a26.82,26.82,0,0,0,9.53-14l0-.15Z" transform="translate(-596.19 -565.77)"/&gt;&lt;polygon class="cls-1" points="241.08 9.29 239.77 11.52 242.83 13.29 244.15 11.06 241.08 9.29"/&gt;&lt;polygon class="cls-1" points="244.88 13.1 232.75 14.03 232.91 16.73 245.04 15.8 244.88 13.1"/&gt;&lt;polygon class="cls-1" points="245.42 18.18 232.86 19.26 233.05 21.96 245.6 20.88 245.42 18.18"/&gt;&lt;path class="cls-1" d="M839.82,587.32c-2.48,2.42-6,5.48-10.47,5.87l-.13,0v.13c0,.43,0,.85.07,1.27s.05.84.07,1.27V596h.15c5.07-.52,8.29-2.93,12.16-6.59Z" transform="translate(-596.19 -565.77)"/&gt;&lt;polygon class="cls-1" points="237.97 9.29 235.1 9.29 235.98 20.08 238.85 20.08 237.97 9.29"/&gt;&lt;path class="cls-1" d="M842.06,593.86c-4.14-.63-6.59-3.44-7-8h-2.87c.39,6.24,3.88,10.44,9.85,11l.16,0v-3Z" transform="translate(-596.19 -565.77)"/&gt;&lt;path class="cls-1" d="M826.52,582l-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空白">
    <p:spTree>
      <p:nvGrpSpPr>
        <p:cNvPr id="1" name=""/>
        <p:cNvGrpSpPr/>
        <p:nvPr/>
      </p:nvGrpSpPr>
      <p:grpSpPr>
        <a:xfrm>
          <a:off x="0" y="0"/>
          <a:ext cx="0" cy="0"/>
          <a:chOff x="0" y="0"/>
          <a:chExt cx="0" cy="0"/>
        </a:xfrm>
      </p:grpSpPr>
      <p:sp>
        <p:nvSpPr>
          <p:cNvPr id="203" name="矩形"/>
          <p:cNvSpPr/>
          <p:nvPr userDrawn="1"/>
        </p:nvSpPr>
        <p:spPr>
          <a:xfrm>
            <a:off x="889078" y="12826707"/>
            <a:ext cx="22604645" cy="888956"/>
          </a:xfrm>
          <a:prstGeom prst="rect">
            <a:avLst/>
          </a:prstGeom>
          <a:solidFill>
            <a:srgbClr val="181818">
              <a:alpha val="6880"/>
            </a:srgbClr>
          </a:solidFill>
          <a:ln w="12700">
            <a:miter lim="400000"/>
          </a:ln>
        </p:spPr>
        <p:txBody>
          <a:bodyPr lIns="50797" tIns="50797" rIns="50797" bIns="50797" anchor="ctr"/>
          <a:lstStyle/>
          <a:p>
            <a:pPr defTabSz="825500">
              <a:defRPr sz="3200">
                <a:solidFill>
                  <a:srgbClr val="FFFFFF"/>
                </a:solidFill>
                <a:latin typeface="Alibaba PuHuiTi 2 45 Light"/>
                <a:ea typeface="Alibaba PuHuiTi 2 45 Light"/>
                <a:cs typeface="Alibaba PuHuiTi 2 45 Light"/>
                <a:sym typeface="Alibaba PuHuiTi 2 45 Light"/>
              </a:defRPr>
            </a:pPr>
            <a:endParaRPr/>
          </a:p>
        </p:txBody>
      </p:sp>
      <p:sp>
        <p:nvSpPr>
          <p:cNvPr id="206" name="此区域不写实际内容"/>
          <p:cNvSpPr txBox="1"/>
          <p:nvPr userDrawn="1"/>
        </p:nvSpPr>
        <p:spPr>
          <a:xfrm>
            <a:off x="10769636" y="13036553"/>
            <a:ext cx="2843530" cy="469265"/>
          </a:xfrm>
          <a:prstGeom prst="rect">
            <a:avLst/>
          </a:prstGeom>
          <a:ln w="12700">
            <a:miter lim="400000"/>
          </a:ln>
        </p:spPr>
        <p:txBody>
          <a:bodyPr wrap="none" lIns="50797" tIns="50797" rIns="50797" bIns="50797" anchor="ctr">
            <a:spAutoFit/>
          </a:bodyPr>
          <a:lstStyle>
            <a:lvl1pPr defTabSz="2844165">
              <a:defRPr>
                <a:solidFill>
                  <a:srgbClr val="181818"/>
                </a:solidFill>
                <a:latin typeface="Alibaba PuHuiTi 2 55 Regular"/>
                <a:ea typeface="Alibaba PuHuiTi 2 55 Regular"/>
                <a:cs typeface="Alibaba PuHuiTi 2 55 Regular"/>
                <a:sym typeface="Alibaba PuHuiTi 2 55 Regular"/>
              </a:defRPr>
            </a:lvl1pPr>
          </a:lstStyle>
          <a:p>
            <a:r>
              <a:rPr>
                <a:solidFill>
                  <a:schemeClr val="bg2">
                    <a:lumMod val="75000"/>
                  </a:schemeClr>
                </a:solidFill>
                <a:latin typeface="方正兰亭黑简体" panose="02000500000000000000" charset="-122"/>
                <a:ea typeface="方正兰亭黑简体" panose="02000500000000000000" charset="-122"/>
              </a:rPr>
              <a:t>此区域不写实际内容</a:t>
            </a:r>
          </a:p>
        </p:txBody>
      </p:sp>
      <p:sp>
        <p:nvSpPr>
          <p:cNvPr id="207" name="矩形"/>
          <p:cNvSpPr/>
          <p:nvPr userDrawn="1"/>
        </p:nvSpPr>
        <p:spPr>
          <a:xfrm>
            <a:off x="0" y="0"/>
            <a:ext cx="889000" cy="13716000"/>
          </a:xfrm>
          <a:prstGeom prst="rect">
            <a:avLst/>
          </a:prstGeom>
          <a:solidFill>
            <a:srgbClr val="181818">
              <a:alpha val="6880"/>
            </a:srgbClr>
          </a:solidFill>
          <a:ln w="12700">
            <a:miter lim="400000"/>
          </a:ln>
        </p:spPr>
        <p:txBody>
          <a:bodyPr lIns="50797" tIns="50797" rIns="50797" bIns="50797" anchor="ctr"/>
          <a:lstStyle/>
          <a:p>
            <a:pPr defTabSz="825500">
              <a:defRPr sz="3200">
                <a:solidFill>
                  <a:srgbClr val="FFFFFF"/>
                </a:solidFill>
                <a:latin typeface="Alibaba PuHuiTi 2 45 Light"/>
                <a:ea typeface="Alibaba PuHuiTi 2 45 Light"/>
                <a:cs typeface="Alibaba PuHuiTi 2 45 Light"/>
                <a:sym typeface="Alibaba PuHuiTi 2 45 Light"/>
              </a:defRPr>
            </a:pPr>
            <a:endParaRPr/>
          </a:p>
        </p:txBody>
      </p:sp>
      <p:sp>
        <p:nvSpPr>
          <p:cNvPr id="208" name="矩形"/>
          <p:cNvSpPr/>
          <p:nvPr userDrawn="1"/>
        </p:nvSpPr>
        <p:spPr>
          <a:xfrm>
            <a:off x="23493730" y="-1905"/>
            <a:ext cx="889000" cy="13718540"/>
          </a:xfrm>
          <a:prstGeom prst="rect">
            <a:avLst/>
          </a:prstGeom>
          <a:solidFill>
            <a:srgbClr val="181818">
              <a:alpha val="6880"/>
            </a:srgbClr>
          </a:solidFill>
          <a:ln w="12700">
            <a:miter lim="400000"/>
          </a:ln>
        </p:spPr>
        <p:txBody>
          <a:bodyPr lIns="50797" tIns="50797" rIns="50797" bIns="50797" anchor="ctr"/>
          <a:lstStyle/>
          <a:p>
            <a:pPr defTabSz="825500">
              <a:defRPr sz="3200">
                <a:solidFill>
                  <a:srgbClr val="FFFFFF"/>
                </a:solidFill>
                <a:latin typeface="Alibaba PuHuiTi 2 45 Light"/>
                <a:ea typeface="Alibaba PuHuiTi 2 45 Light"/>
                <a:cs typeface="Alibaba PuHuiTi 2 45 Light"/>
                <a:sym typeface="Alibaba PuHuiTi 2 45 Light"/>
              </a:defRPr>
            </a:pPr>
            <a:endParaRPr/>
          </a:p>
        </p:txBody>
      </p:sp>
      <p:sp>
        <p:nvSpPr>
          <p:cNvPr id="209" name="此…"/>
          <p:cNvSpPr txBox="1"/>
          <p:nvPr userDrawn="1"/>
        </p:nvSpPr>
        <p:spPr>
          <a:xfrm>
            <a:off x="241974" y="4849787"/>
            <a:ext cx="405130" cy="3423920"/>
          </a:xfrm>
          <a:prstGeom prst="rect">
            <a:avLst/>
          </a:prstGeom>
          <a:ln w="12700">
            <a:miter lim="400000"/>
          </a:ln>
        </p:spPr>
        <p:txBody>
          <a:bodyPr wrap="none" lIns="50797" tIns="50797" rIns="50797" bIns="50797" anchor="ctr">
            <a:spAutoFit/>
          </a:bodyPr>
          <a:lstStyle/>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此</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区</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域</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不</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写</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实</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际</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内</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容</a:t>
            </a:r>
          </a:p>
        </p:txBody>
      </p:sp>
      <p:sp>
        <p:nvSpPr>
          <p:cNvPr id="210" name="此…"/>
          <p:cNvSpPr txBox="1"/>
          <p:nvPr userDrawn="1"/>
        </p:nvSpPr>
        <p:spPr>
          <a:xfrm>
            <a:off x="23735698" y="4849787"/>
            <a:ext cx="405130" cy="3423920"/>
          </a:xfrm>
          <a:prstGeom prst="rect">
            <a:avLst/>
          </a:prstGeom>
          <a:ln w="12700">
            <a:miter lim="400000"/>
          </a:ln>
        </p:spPr>
        <p:txBody>
          <a:bodyPr wrap="none" lIns="50797" tIns="50797" rIns="50797" bIns="50797" anchor="ctr">
            <a:spAutoFit/>
          </a:bodyPr>
          <a:lstStyle/>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此</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区</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域</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不</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写</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实</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际</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内</a:t>
            </a:r>
          </a:p>
          <a:p>
            <a:pPr defTabSz="2844165">
              <a:defRPr>
                <a:solidFill>
                  <a:srgbClr val="181818"/>
                </a:solidFill>
                <a:latin typeface="Alibaba PuHuiTi 2 55 Regular"/>
                <a:ea typeface="Alibaba PuHuiTi 2 55 Regular"/>
                <a:cs typeface="Alibaba PuHuiTi 2 55 Regular"/>
                <a:sym typeface="Alibaba PuHuiTi 2 55 Regular"/>
              </a:defRPr>
            </a:pPr>
            <a:r>
              <a:rPr>
                <a:solidFill>
                  <a:schemeClr val="bg2">
                    <a:lumMod val="75000"/>
                  </a:schemeClr>
                </a:solidFill>
                <a:latin typeface="方正兰亭黑简体" panose="02000500000000000000" charset="-122"/>
                <a:ea typeface="方正兰亭黑简体" panose="02000500000000000000" charset="-122"/>
              </a:rPr>
              <a:t>容</a:t>
            </a:r>
          </a:p>
        </p:txBody>
      </p:sp>
      <p:sp>
        <p:nvSpPr>
          <p:cNvPr id="211" name="矩形"/>
          <p:cNvSpPr/>
          <p:nvPr userDrawn="1"/>
        </p:nvSpPr>
        <p:spPr>
          <a:xfrm>
            <a:off x="889078" y="-1718"/>
            <a:ext cx="22604645" cy="888957"/>
          </a:xfrm>
          <a:prstGeom prst="rect">
            <a:avLst/>
          </a:prstGeom>
          <a:solidFill>
            <a:srgbClr val="181818">
              <a:alpha val="6880"/>
            </a:srgbClr>
          </a:solidFill>
          <a:ln w="12700">
            <a:miter lim="400000"/>
          </a:ln>
        </p:spPr>
        <p:txBody>
          <a:bodyPr lIns="50797" tIns="50797" rIns="50797" bIns="50797" anchor="ctr"/>
          <a:lstStyle/>
          <a:p>
            <a:pPr defTabSz="825500">
              <a:defRPr sz="3200">
                <a:solidFill>
                  <a:srgbClr val="FFFFFF"/>
                </a:solidFill>
                <a:latin typeface="Alibaba PuHuiTi 2 45 Light"/>
                <a:ea typeface="Alibaba PuHuiTi 2 45 Light"/>
                <a:cs typeface="Alibaba PuHuiTi 2 45 Light"/>
                <a:sym typeface="Alibaba PuHuiTi 2 45 Light"/>
              </a:defRPr>
            </a:pPr>
            <a:endParaRPr/>
          </a:p>
        </p:txBody>
      </p:sp>
      <p:sp>
        <p:nvSpPr>
          <p:cNvPr id="212" name="此区域不写实际内容"/>
          <p:cNvSpPr txBox="1"/>
          <p:nvPr userDrawn="1"/>
        </p:nvSpPr>
        <p:spPr>
          <a:xfrm>
            <a:off x="10769636" y="208128"/>
            <a:ext cx="2843530" cy="469265"/>
          </a:xfrm>
          <a:prstGeom prst="rect">
            <a:avLst/>
          </a:prstGeom>
          <a:ln w="12700">
            <a:miter lim="400000"/>
          </a:ln>
        </p:spPr>
        <p:txBody>
          <a:bodyPr wrap="none" lIns="50797" tIns="50797" rIns="50797" bIns="50797" anchor="ctr">
            <a:spAutoFit/>
          </a:bodyPr>
          <a:lstStyle>
            <a:lvl1pPr defTabSz="2844165">
              <a:defRPr>
                <a:solidFill>
                  <a:srgbClr val="181818"/>
                </a:solidFill>
                <a:latin typeface="Alibaba PuHuiTi 2 55 Regular"/>
                <a:ea typeface="Alibaba PuHuiTi 2 55 Regular"/>
                <a:cs typeface="Alibaba PuHuiTi 2 55 Regular"/>
                <a:sym typeface="Alibaba PuHuiTi 2 55 Regular"/>
              </a:defRPr>
            </a:lvl1pPr>
          </a:lstStyle>
          <a:p>
            <a:r>
              <a:rPr>
                <a:solidFill>
                  <a:schemeClr val="bg2">
                    <a:lumMod val="75000"/>
                  </a:schemeClr>
                </a:solidFill>
                <a:latin typeface="方正兰亭黑简体" panose="02000500000000000000" charset="-122"/>
                <a:ea typeface="方正兰亭黑简体" panose="02000500000000000000" charset="-122"/>
              </a:rPr>
              <a:t>此区域不写实际内容</a:t>
            </a: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白色底图10">
    <p:spTree>
      <p:nvGrpSpPr>
        <p:cNvPr id="1" name=""/>
        <p:cNvGrpSpPr/>
        <p:nvPr/>
      </p:nvGrpSpPr>
      <p:grpSpPr>
        <a:xfrm>
          <a:off x="0" y="0"/>
          <a:ext cx="0" cy="0"/>
          <a:chOff x="0" y="0"/>
          <a:chExt cx="0" cy="0"/>
        </a:xfrm>
      </p:grpSpPr>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彩色底图2">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目录">
    <p:spTree>
      <p:nvGrpSpPr>
        <p:cNvPr id="1" name=""/>
        <p:cNvGrpSpPr/>
        <p:nvPr/>
      </p:nvGrpSpPr>
      <p:grpSpPr>
        <a:xfrm>
          <a:off x="0" y="0"/>
          <a:ext cx="0" cy="0"/>
          <a:chOff x="0" y="0"/>
          <a:chExt cx="0" cy="0"/>
        </a:xfrm>
      </p:grpSpPr>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目录2">
    <p:spTree>
      <p:nvGrpSpPr>
        <p:cNvPr id="1" name=""/>
        <p:cNvGrpSpPr/>
        <p:nvPr/>
      </p:nvGrpSpPr>
      <p:grpSpPr>
        <a:xfrm>
          <a:off x="0" y="0"/>
          <a:ext cx="0" cy="0"/>
          <a:chOff x="0" y="0"/>
          <a:chExt cx="0" cy="0"/>
        </a:xfrm>
      </p:grpSpPr>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目录3">
    <p:spTree>
      <p:nvGrpSpPr>
        <p:cNvPr id="1" name=""/>
        <p:cNvGrpSpPr/>
        <p:nvPr/>
      </p:nvGrpSpPr>
      <p:grpSpPr>
        <a:xfrm>
          <a:off x="0" y="0"/>
          <a:ext cx="0" cy="0"/>
          <a:chOff x="0" y="0"/>
          <a:chExt cx="0" cy="0"/>
        </a:xfrm>
      </p:grpSpPr>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黑色底图">
    <p:spTree>
      <p:nvGrpSpPr>
        <p:cNvPr id="1" name=""/>
        <p:cNvGrpSpPr/>
        <p:nvPr/>
      </p:nvGrpSpPr>
      <p:grpSpPr>
        <a:xfrm>
          <a:off x="0" y="0"/>
          <a:ext cx="0" cy="0"/>
          <a:chOff x="0" y="0"/>
          <a:chExt cx="0" cy="0"/>
        </a:xfrm>
      </p:grpSpPr>
      <p:sp>
        <p:nvSpPr>
          <p:cNvPr id="5" name="矩形"/>
          <p:cNvSpPr/>
          <p:nvPr userDrawn="1"/>
        </p:nvSpPr>
        <p:spPr>
          <a:xfrm>
            <a:off x="-12065" y="0"/>
            <a:ext cx="24394795" cy="13901420"/>
          </a:xfrm>
          <a:prstGeom prst="rect">
            <a:avLst/>
          </a:prstGeom>
          <a:solidFill>
            <a:srgbClr val="000000">
              <a:alpha val="56621"/>
            </a:srgbClr>
          </a:solidFill>
          <a:ln w="12700">
            <a:miter lim="400000"/>
          </a:ln>
        </p:spPr>
        <p:txBody>
          <a:bodyPr lIns="50797" tIns="50797" rIns="50797" bIns="50797" anchor="ctr"/>
          <a:lstStyle/>
          <a:p>
            <a:pPr defTabSz="825500">
              <a:defRPr sz="3200">
                <a:solidFill>
                  <a:srgbClr val="FFFFFF"/>
                </a:solidFill>
                <a:latin typeface="Alibaba PuHuiTi 2 45 Light"/>
                <a:ea typeface="Alibaba PuHuiTi 2 45 Light"/>
                <a:cs typeface="Alibaba PuHuiTi 2 45 Light"/>
                <a:sym typeface="Alibaba PuHuiTi 2 45 Light"/>
              </a:defRPr>
            </a:pPr>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白色底图3">
    <p:spTree>
      <p:nvGrpSpPr>
        <p:cNvPr id="1" name=""/>
        <p:cNvGrpSpPr/>
        <p:nvPr/>
      </p:nvGrpSpPr>
      <p:grpSpPr>
        <a:xfrm>
          <a:off x="0" y="0"/>
          <a:ext cx="0" cy="0"/>
          <a:chOff x="0" y="0"/>
          <a:chExt cx="0" cy="0"/>
        </a:xfrm>
      </p:grpSpPr>
      <p:pic>
        <p:nvPicPr>
          <p:cNvPr id="125" name="4.jpg" descr="4.jpg"/>
          <p:cNvPicPr>
            <a:picLocks noChangeAspect="1"/>
          </p:cNvPicPr>
          <p:nvPr userDrawn="1"/>
        </p:nvPicPr>
        <p:blipFill>
          <a:blip r:embed="rId2">
            <a:alphaModFix amt="10000"/>
          </a:blip>
          <a:stretch>
            <a:fillRect/>
          </a:stretch>
        </p:blipFill>
        <p:spPr>
          <a:xfrm>
            <a:off x="0" y="0"/>
            <a:ext cx="24382802" cy="13716000"/>
          </a:xfrm>
          <a:prstGeom prst="rect">
            <a:avLst/>
          </a:prstGeom>
          <a:ln w="12700">
            <a:miter lim="400000"/>
            <a:headEnd/>
            <a:tailEnd/>
          </a:ln>
        </p:spPr>
      </p:pic>
      <p:pic>
        <p:nvPicPr>
          <p:cNvPr id="3" name="图片 2"/>
          <p:cNvPicPr>
            <a:picLocks noChangeAspect="1"/>
          </p:cNvPicPr>
          <p:nvPr userDrawn="1"/>
        </p:nvPicPr>
        <p:blipFill>
          <a:blip r:embed="rId3"/>
          <a:stretch>
            <a:fillRect/>
          </a:stretch>
        </p:blipFill>
        <p:spPr>
          <a:xfrm>
            <a:off x="21278850" y="887095"/>
            <a:ext cx="2214857" cy="720000"/>
          </a:xfrm>
          <a:prstGeom prst="rect">
            <a:avLst/>
          </a:prstGeom>
        </p:spPr>
      </p:pic>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白色底图5">
    <p:spTree>
      <p:nvGrpSpPr>
        <p:cNvPr id="1" name=""/>
        <p:cNvGrpSpPr/>
        <p:nvPr/>
      </p:nvGrpSpPr>
      <p:grpSpPr>
        <a:xfrm>
          <a:off x="0" y="0"/>
          <a:ext cx="0" cy="0"/>
          <a:chOff x="0" y="0"/>
          <a:chExt cx="0" cy="0"/>
        </a:xfrm>
      </p:grpSpPr>
      <p:pic>
        <p:nvPicPr>
          <p:cNvPr id="143" name="6.jpg" descr="6.jpg"/>
          <p:cNvPicPr>
            <a:picLocks noChangeAspect="1"/>
          </p:cNvPicPr>
          <p:nvPr userDrawn="1"/>
        </p:nvPicPr>
        <p:blipFill>
          <a:blip r:embed="rId2">
            <a:alphaModFix amt="20000"/>
          </a:blip>
          <a:stretch>
            <a:fillRect/>
          </a:stretch>
        </p:blipFill>
        <p:spPr>
          <a:xfrm>
            <a:off x="0" y="0"/>
            <a:ext cx="24382802" cy="13716000"/>
          </a:xfrm>
          <a:prstGeom prst="rect">
            <a:avLst/>
          </a:prstGeom>
          <a:ln w="12700">
            <a:miter lim="400000"/>
            <a:headEnd/>
            <a:tailEnd/>
          </a:ln>
        </p:spPr>
      </p:pic>
      <p:pic>
        <p:nvPicPr>
          <p:cNvPr id="3" name="图片 2"/>
          <p:cNvPicPr>
            <a:picLocks noChangeAspect="1"/>
          </p:cNvPicPr>
          <p:nvPr userDrawn="1"/>
        </p:nvPicPr>
        <p:blipFill>
          <a:blip r:embed="rId3"/>
          <a:stretch>
            <a:fillRect/>
          </a:stretch>
        </p:blipFill>
        <p:spPr>
          <a:xfrm>
            <a:off x="21278850" y="887095"/>
            <a:ext cx="2214857" cy="720000"/>
          </a:xfrm>
          <a:prstGeom prst="rect">
            <a:avLst/>
          </a:prstGeom>
        </p:spPr>
      </p:pic>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白色底图8">
    <p:spTree>
      <p:nvGrpSpPr>
        <p:cNvPr id="1" name=""/>
        <p:cNvGrpSpPr/>
        <p:nvPr/>
      </p:nvGrpSpPr>
      <p:grpSpPr>
        <a:xfrm>
          <a:off x="0" y="0"/>
          <a:ext cx="0" cy="0"/>
          <a:chOff x="0" y="0"/>
          <a:chExt cx="0" cy="0"/>
        </a:xfrm>
      </p:grpSpPr>
      <p:pic>
        <p:nvPicPr>
          <p:cNvPr id="170" name="1.jpg" descr="1.jpg"/>
          <p:cNvPicPr>
            <a:picLocks noChangeAspect="1"/>
          </p:cNvPicPr>
          <p:nvPr userDrawn="1"/>
        </p:nvPicPr>
        <p:blipFill>
          <a:blip r:embed="rId2">
            <a:alphaModFix amt="20000"/>
          </a:blip>
          <a:stretch>
            <a:fillRect/>
          </a:stretch>
        </p:blipFill>
        <p:spPr>
          <a:xfrm>
            <a:off x="0" y="0"/>
            <a:ext cx="24382802" cy="13716000"/>
          </a:xfrm>
          <a:prstGeom prst="rect">
            <a:avLst/>
          </a:prstGeom>
          <a:ln w="12700">
            <a:miter lim="400000"/>
            <a:headEnd/>
            <a:tailEnd/>
          </a:ln>
        </p:spPr>
      </p:pic>
      <p:pic>
        <p:nvPicPr>
          <p:cNvPr id="3" name="图片 2"/>
          <p:cNvPicPr>
            <a:picLocks noChangeAspect="1"/>
          </p:cNvPicPr>
          <p:nvPr userDrawn="1"/>
        </p:nvPicPr>
        <p:blipFill>
          <a:blip r:embed="rId3"/>
          <a:stretch>
            <a:fillRect/>
          </a:stretch>
        </p:blipFill>
        <p:spPr>
          <a:xfrm>
            <a:off x="21278850" y="887095"/>
            <a:ext cx="2214857" cy="720000"/>
          </a:xfrm>
          <a:prstGeom prst="rect">
            <a:avLst/>
          </a:prstGeom>
        </p:spPr>
      </p:pic>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ctr" defTabSz="825500" latinLnBrk="0">
        <a:lnSpc>
          <a:spcPct val="100000"/>
        </a:lnSpc>
        <a:spcBef>
          <a:spcPts val="0"/>
        </a:spcBef>
        <a:spcAft>
          <a:spcPts val="0"/>
        </a:spcAft>
        <a:buClrTx/>
        <a:buSzTx/>
        <a:buFontTx/>
        <a:buNone/>
        <a:defRPr sz="11200" b="0" i="0" u="none" strike="noStrike" cap="none" spc="0" baseline="0">
          <a:solidFill>
            <a:srgbClr val="000000"/>
          </a:solidFill>
          <a:uFillTx/>
          <a:latin typeface="Alibaba PuHuiTi 2 45 Light"/>
          <a:ea typeface="Alibaba PuHuiTi 2 45 Light"/>
          <a:cs typeface="Alibaba PuHuiTi 2 45 Light"/>
          <a:sym typeface="Alibaba PuHuiTi 2 45 Light"/>
        </a:defRPr>
      </a:lvl1pPr>
      <a:lvl2pPr marL="0" marR="0" indent="228600" algn="ctr" defTabSz="825500" latinLnBrk="0">
        <a:lnSpc>
          <a:spcPct val="100000"/>
        </a:lnSpc>
        <a:spcBef>
          <a:spcPts val="0"/>
        </a:spcBef>
        <a:spcAft>
          <a:spcPts val="0"/>
        </a:spcAft>
        <a:buClrTx/>
        <a:buSzTx/>
        <a:buFontTx/>
        <a:buNone/>
        <a:defRPr sz="11200" b="0" i="0" u="none" strike="noStrike" cap="none" spc="0" baseline="0">
          <a:solidFill>
            <a:srgbClr val="000000"/>
          </a:solidFill>
          <a:uFillTx/>
          <a:latin typeface="Alibaba PuHuiTi 2 45 Light"/>
          <a:ea typeface="Alibaba PuHuiTi 2 45 Light"/>
          <a:cs typeface="Alibaba PuHuiTi 2 45 Light"/>
          <a:sym typeface="Alibaba PuHuiTi 2 45 Light"/>
        </a:defRPr>
      </a:lvl2pPr>
      <a:lvl3pPr marL="0" marR="0" indent="457200" algn="ctr" defTabSz="825500" latinLnBrk="0">
        <a:lnSpc>
          <a:spcPct val="100000"/>
        </a:lnSpc>
        <a:spcBef>
          <a:spcPts val="0"/>
        </a:spcBef>
        <a:spcAft>
          <a:spcPts val="0"/>
        </a:spcAft>
        <a:buClrTx/>
        <a:buSzTx/>
        <a:buFontTx/>
        <a:buNone/>
        <a:defRPr sz="11200" b="0" i="0" u="none" strike="noStrike" cap="none" spc="0" baseline="0">
          <a:solidFill>
            <a:srgbClr val="000000"/>
          </a:solidFill>
          <a:uFillTx/>
          <a:latin typeface="Alibaba PuHuiTi 2 45 Light"/>
          <a:ea typeface="Alibaba PuHuiTi 2 45 Light"/>
          <a:cs typeface="Alibaba PuHuiTi 2 45 Light"/>
          <a:sym typeface="Alibaba PuHuiTi 2 45 Light"/>
        </a:defRPr>
      </a:lvl3pPr>
      <a:lvl4pPr marL="0" marR="0" indent="685800" algn="ctr" defTabSz="825500" latinLnBrk="0">
        <a:lnSpc>
          <a:spcPct val="100000"/>
        </a:lnSpc>
        <a:spcBef>
          <a:spcPts val="0"/>
        </a:spcBef>
        <a:spcAft>
          <a:spcPts val="0"/>
        </a:spcAft>
        <a:buClrTx/>
        <a:buSzTx/>
        <a:buFontTx/>
        <a:buNone/>
        <a:defRPr sz="11200" b="0" i="0" u="none" strike="noStrike" cap="none" spc="0" baseline="0">
          <a:solidFill>
            <a:srgbClr val="000000"/>
          </a:solidFill>
          <a:uFillTx/>
          <a:latin typeface="Alibaba PuHuiTi 2 45 Light"/>
          <a:ea typeface="Alibaba PuHuiTi 2 45 Light"/>
          <a:cs typeface="Alibaba PuHuiTi 2 45 Light"/>
          <a:sym typeface="Alibaba PuHuiTi 2 45 Light"/>
        </a:defRPr>
      </a:lvl4pPr>
      <a:lvl5pPr marL="0" marR="0" indent="914400" algn="ctr" defTabSz="825500" latinLnBrk="0">
        <a:lnSpc>
          <a:spcPct val="100000"/>
        </a:lnSpc>
        <a:spcBef>
          <a:spcPts val="0"/>
        </a:spcBef>
        <a:spcAft>
          <a:spcPts val="0"/>
        </a:spcAft>
        <a:buClrTx/>
        <a:buSzTx/>
        <a:buFontTx/>
        <a:buNone/>
        <a:defRPr sz="11200" b="0" i="0" u="none" strike="noStrike" cap="none" spc="0" baseline="0">
          <a:solidFill>
            <a:srgbClr val="000000"/>
          </a:solidFill>
          <a:uFillTx/>
          <a:latin typeface="Alibaba PuHuiTi 2 45 Light"/>
          <a:ea typeface="Alibaba PuHuiTi 2 45 Light"/>
          <a:cs typeface="Alibaba PuHuiTi 2 45 Light"/>
          <a:sym typeface="Alibaba PuHuiTi 2 45 Light"/>
        </a:defRPr>
      </a:lvl5pPr>
      <a:lvl6pPr marL="0" marR="0" indent="1143000" algn="ctr" defTabSz="825500" latinLnBrk="0">
        <a:lnSpc>
          <a:spcPct val="100000"/>
        </a:lnSpc>
        <a:spcBef>
          <a:spcPts val="0"/>
        </a:spcBef>
        <a:spcAft>
          <a:spcPts val="0"/>
        </a:spcAft>
        <a:buClrTx/>
        <a:buSzTx/>
        <a:buFontTx/>
        <a:buNone/>
        <a:defRPr sz="11200" b="0" i="0" u="none" strike="noStrike" cap="none" spc="0" baseline="0">
          <a:solidFill>
            <a:srgbClr val="000000"/>
          </a:solidFill>
          <a:uFillTx/>
          <a:latin typeface="Alibaba PuHuiTi 2 45 Light"/>
          <a:ea typeface="Alibaba PuHuiTi 2 45 Light"/>
          <a:cs typeface="Alibaba PuHuiTi 2 45 Light"/>
          <a:sym typeface="Alibaba PuHuiTi 2 45 Light"/>
        </a:defRPr>
      </a:lvl6pPr>
      <a:lvl7pPr marL="0" marR="0" indent="1371600" algn="ctr" defTabSz="825500" latinLnBrk="0">
        <a:lnSpc>
          <a:spcPct val="100000"/>
        </a:lnSpc>
        <a:spcBef>
          <a:spcPts val="0"/>
        </a:spcBef>
        <a:spcAft>
          <a:spcPts val="0"/>
        </a:spcAft>
        <a:buClrTx/>
        <a:buSzTx/>
        <a:buFontTx/>
        <a:buNone/>
        <a:defRPr sz="11200" b="0" i="0" u="none" strike="noStrike" cap="none" spc="0" baseline="0">
          <a:solidFill>
            <a:srgbClr val="000000"/>
          </a:solidFill>
          <a:uFillTx/>
          <a:latin typeface="Alibaba PuHuiTi 2 45 Light"/>
          <a:ea typeface="Alibaba PuHuiTi 2 45 Light"/>
          <a:cs typeface="Alibaba PuHuiTi 2 45 Light"/>
          <a:sym typeface="Alibaba PuHuiTi 2 45 Light"/>
        </a:defRPr>
      </a:lvl7pPr>
      <a:lvl8pPr marL="0" marR="0" indent="1600200" algn="ctr" defTabSz="825500" latinLnBrk="0">
        <a:lnSpc>
          <a:spcPct val="100000"/>
        </a:lnSpc>
        <a:spcBef>
          <a:spcPts val="0"/>
        </a:spcBef>
        <a:spcAft>
          <a:spcPts val="0"/>
        </a:spcAft>
        <a:buClrTx/>
        <a:buSzTx/>
        <a:buFontTx/>
        <a:buNone/>
        <a:defRPr sz="11200" b="0" i="0" u="none" strike="noStrike" cap="none" spc="0" baseline="0">
          <a:solidFill>
            <a:srgbClr val="000000"/>
          </a:solidFill>
          <a:uFillTx/>
          <a:latin typeface="Alibaba PuHuiTi 2 45 Light"/>
          <a:ea typeface="Alibaba PuHuiTi 2 45 Light"/>
          <a:cs typeface="Alibaba PuHuiTi 2 45 Light"/>
          <a:sym typeface="Alibaba PuHuiTi 2 45 Light"/>
        </a:defRPr>
      </a:lvl8pPr>
      <a:lvl9pPr marL="0" marR="0" indent="1828800" algn="ctr" defTabSz="825500" latinLnBrk="0">
        <a:lnSpc>
          <a:spcPct val="100000"/>
        </a:lnSpc>
        <a:spcBef>
          <a:spcPts val="0"/>
        </a:spcBef>
        <a:spcAft>
          <a:spcPts val="0"/>
        </a:spcAft>
        <a:buClrTx/>
        <a:buSzTx/>
        <a:buFontTx/>
        <a:buNone/>
        <a:defRPr sz="11200" b="0" i="0" u="none" strike="noStrike" cap="none" spc="0" baseline="0">
          <a:solidFill>
            <a:srgbClr val="000000"/>
          </a:solidFill>
          <a:uFillTx/>
          <a:latin typeface="Alibaba PuHuiTi 2 45 Light"/>
          <a:ea typeface="Alibaba PuHuiTi 2 45 Light"/>
          <a:cs typeface="Alibaba PuHuiTi 2 45 Light"/>
          <a:sym typeface="Alibaba PuHuiTi 2 45 Light"/>
        </a:defRPr>
      </a:lvl9pPr>
    </p:titleStyle>
    <p:bodyStyle>
      <a:lvl1pPr marL="635000" marR="0" indent="-635000" algn="l" defTabSz="825500" latinLnBrk="0">
        <a:lnSpc>
          <a:spcPct val="100000"/>
        </a:lnSpc>
        <a:spcBef>
          <a:spcPts val="5200"/>
        </a:spcBef>
        <a:spcAft>
          <a:spcPts val="0"/>
        </a:spcAft>
        <a:buClrTx/>
        <a:buSzPct val="75000"/>
        <a:buFontTx/>
        <a:buChar char="•"/>
        <a:defRPr sz="5200" b="0" i="0" u="none" strike="noStrike" cap="none" spc="0" baseline="0">
          <a:solidFill>
            <a:srgbClr val="000000"/>
          </a:solidFill>
          <a:uFillTx/>
          <a:latin typeface="Alibaba PuHuiTi 2 45 Light"/>
          <a:ea typeface="Alibaba PuHuiTi 2 45 Light"/>
          <a:cs typeface="Alibaba PuHuiTi 2 45 Light"/>
          <a:sym typeface="Alibaba PuHuiTi 2 45 Light"/>
        </a:defRPr>
      </a:lvl1pPr>
      <a:lvl2pPr marL="1270000" marR="0" indent="-635000" algn="l" defTabSz="825500" latinLnBrk="0">
        <a:lnSpc>
          <a:spcPct val="100000"/>
        </a:lnSpc>
        <a:spcBef>
          <a:spcPts val="5200"/>
        </a:spcBef>
        <a:spcAft>
          <a:spcPts val="0"/>
        </a:spcAft>
        <a:buClrTx/>
        <a:buSzPct val="75000"/>
        <a:buFontTx/>
        <a:buChar char="•"/>
        <a:defRPr sz="5200" b="0" i="0" u="none" strike="noStrike" cap="none" spc="0" baseline="0">
          <a:solidFill>
            <a:srgbClr val="000000"/>
          </a:solidFill>
          <a:uFillTx/>
          <a:latin typeface="Alibaba PuHuiTi 2 45 Light"/>
          <a:ea typeface="Alibaba PuHuiTi 2 45 Light"/>
          <a:cs typeface="Alibaba PuHuiTi 2 45 Light"/>
          <a:sym typeface="Alibaba PuHuiTi 2 45 Light"/>
        </a:defRPr>
      </a:lvl2pPr>
      <a:lvl3pPr marL="1905000" marR="0" indent="-635000" algn="l" defTabSz="825500" latinLnBrk="0">
        <a:lnSpc>
          <a:spcPct val="100000"/>
        </a:lnSpc>
        <a:spcBef>
          <a:spcPts val="5200"/>
        </a:spcBef>
        <a:spcAft>
          <a:spcPts val="0"/>
        </a:spcAft>
        <a:buClrTx/>
        <a:buSzPct val="75000"/>
        <a:buFontTx/>
        <a:buChar char="•"/>
        <a:defRPr sz="5200" b="0" i="0" u="none" strike="noStrike" cap="none" spc="0" baseline="0">
          <a:solidFill>
            <a:srgbClr val="000000"/>
          </a:solidFill>
          <a:uFillTx/>
          <a:latin typeface="Alibaba PuHuiTi 2 45 Light"/>
          <a:ea typeface="Alibaba PuHuiTi 2 45 Light"/>
          <a:cs typeface="Alibaba PuHuiTi 2 45 Light"/>
          <a:sym typeface="Alibaba PuHuiTi 2 45 Light"/>
        </a:defRPr>
      </a:lvl3pPr>
      <a:lvl4pPr marL="2540000" marR="0" indent="-635000" algn="l" defTabSz="825500" latinLnBrk="0">
        <a:lnSpc>
          <a:spcPct val="100000"/>
        </a:lnSpc>
        <a:spcBef>
          <a:spcPts val="5200"/>
        </a:spcBef>
        <a:spcAft>
          <a:spcPts val="0"/>
        </a:spcAft>
        <a:buClrTx/>
        <a:buSzPct val="75000"/>
        <a:buFontTx/>
        <a:buChar char="•"/>
        <a:defRPr sz="5200" b="0" i="0" u="none" strike="noStrike" cap="none" spc="0" baseline="0">
          <a:solidFill>
            <a:srgbClr val="000000"/>
          </a:solidFill>
          <a:uFillTx/>
          <a:latin typeface="Alibaba PuHuiTi 2 45 Light"/>
          <a:ea typeface="Alibaba PuHuiTi 2 45 Light"/>
          <a:cs typeface="Alibaba PuHuiTi 2 45 Light"/>
          <a:sym typeface="Alibaba PuHuiTi 2 45 Light"/>
        </a:defRPr>
      </a:lvl4pPr>
      <a:lvl5pPr marL="3175000" marR="0" indent="-635000" algn="l" defTabSz="825500" latinLnBrk="0">
        <a:lnSpc>
          <a:spcPct val="100000"/>
        </a:lnSpc>
        <a:spcBef>
          <a:spcPts val="5200"/>
        </a:spcBef>
        <a:spcAft>
          <a:spcPts val="0"/>
        </a:spcAft>
        <a:buClrTx/>
        <a:buSzPct val="75000"/>
        <a:buFontTx/>
        <a:buChar char="•"/>
        <a:defRPr sz="5200" b="0" i="0" u="none" strike="noStrike" cap="none" spc="0" baseline="0">
          <a:solidFill>
            <a:srgbClr val="000000"/>
          </a:solidFill>
          <a:uFillTx/>
          <a:latin typeface="Alibaba PuHuiTi 2 45 Light"/>
          <a:ea typeface="Alibaba PuHuiTi 2 45 Light"/>
          <a:cs typeface="Alibaba PuHuiTi 2 45 Light"/>
          <a:sym typeface="Alibaba PuHuiTi 2 45 Light"/>
        </a:defRPr>
      </a:lvl5pPr>
      <a:lvl6pPr marL="3810000" marR="0" indent="-635000" algn="l" defTabSz="825500" latinLnBrk="0">
        <a:lnSpc>
          <a:spcPct val="100000"/>
        </a:lnSpc>
        <a:spcBef>
          <a:spcPts val="5200"/>
        </a:spcBef>
        <a:spcAft>
          <a:spcPts val="0"/>
        </a:spcAft>
        <a:buClrTx/>
        <a:buSzPct val="75000"/>
        <a:buFontTx/>
        <a:buChar char="•"/>
        <a:defRPr sz="5200" b="0" i="0" u="none" strike="noStrike" cap="none" spc="0" baseline="0">
          <a:solidFill>
            <a:srgbClr val="000000"/>
          </a:solidFill>
          <a:uFillTx/>
          <a:latin typeface="Alibaba PuHuiTi 2 45 Light"/>
          <a:ea typeface="Alibaba PuHuiTi 2 45 Light"/>
          <a:cs typeface="Alibaba PuHuiTi 2 45 Light"/>
          <a:sym typeface="Alibaba PuHuiTi 2 45 Light"/>
        </a:defRPr>
      </a:lvl6pPr>
      <a:lvl7pPr marL="4445000" marR="0" indent="-635000" algn="l" defTabSz="825500" latinLnBrk="0">
        <a:lnSpc>
          <a:spcPct val="100000"/>
        </a:lnSpc>
        <a:spcBef>
          <a:spcPts val="5200"/>
        </a:spcBef>
        <a:spcAft>
          <a:spcPts val="0"/>
        </a:spcAft>
        <a:buClrTx/>
        <a:buSzPct val="75000"/>
        <a:buFontTx/>
        <a:buChar char="•"/>
        <a:defRPr sz="5200" b="0" i="0" u="none" strike="noStrike" cap="none" spc="0" baseline="0">
          <a:solidFill>
            <a:srgbClr val="000000"/>
          </a:solidFill>
          <a:uFillTx/>
          <a:latin typeface="Alibaba PuHuiTi 2 45 Light"/>
          <a:ea typeface="Alibaba PuHuiTi 2 45 Light"/>
          <a:cs typeface="Alibaba PuHuiTi 2 45 Light"/>
          <a:sym typeface="Alibaba PuHuiTi 2 45 Light"/>
        </a:defRPr>
      </a:lvl7pPr>
      <a:lvl8pPr marL="5080000" marR="0" indent="-635000" algn="l" defTabSz="825500" latinLnBrk="0">
        <a:lnSpc>
          <a:spcPct val="100000"/>
        </a:lnSpc>
        <a:spcBef>
          <a:spcPts val="5200"/>
        </a:spcBef>
        <a:spcAft>
          <a:spcPts val="0"/>
        </a:spcAft>
        <a:buClrTx/>
        <a:buSzPct val="75000"/>
        <a:buFontTx/>
        <a:buChar char="•"/>
        <a:defRPr sz="5200" b="0" i="0" u="none" strike="noStrike" cap="none" spc="0" baseline="0">
          <a:solidFill>
            <a:srgbClr val="000000"/>
          </a:solidFill>
          <a:uFillTx/>
          <a:latin typeface="Alibaba PuHuiTi 2 45 Light"/>
          <a:ea typeface="Alibaba PuHuiTi 2 45 Light"/>
          <a:cs typeface="Alibaba PuHuiTi 2 45 Light"/>
          <a:sym typeface="Alibaba PuHuiTi 2 45 Light"/>
        </a:defRPr>
      </a:lvl8pPr>
      <a:lvl9pPr marL="5715000" marR="0" indent="-635000" algn="l" defTabSz="825500" latinLnBrk="0">
        <a:lnSpc>
          <a:spcPct val="100000"/>
        </a:lnSpc>
        <a:spcBef>
          <a:spcPts val="5200"/>
        </a:spcBef>
        <a:spcAft>
          <a:spcPts val="0"/>
        </a:spcAft>
        <a:buClrTx/>
        <a:buSzPct val="75000"/>
        <a:buFontTx/>
        <a:buChar char="•"/>
        <a:defRPr sz="5200" b="0" i="0" u="none" strike="noStrike" cap="none" spc="0" baseline="0">
          <a:solidFill>
            <a:srgbClr val="000000"/>
          </a:solidFill>
          <a:uFillTx/>
          <a:latin typeface="Alibaba PuHuiTi 2 45 Light"/>
          <a:ea typeface="Alibaba PuHuiTi 2 45 Light"/>
          <a:cs typeface="Alibaba PuHuiTi 2 45 Light"/>
          <a:sym typeface="Alibaba PuHuiTi 2 45 Light"/>
        </a:defRPr>
      </a:lvl9pPr>
    </p:bodyStyle>
    <p:otherStyle>
      <a:lvl1pPr marL="0" marR="0" indent="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Alibaba PuHuiTi 2 45 Light"/>
        </a:defRPr>
      </a:lvl1pPr>
      <a:lvl2pPr marL="0" marR="0" indent="22860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Alibaba PuHuiTi 2 45 Light"/>
        </a:defRPr>
      </a:lvl2pPr>
      <a:lvl3pPr marL="0" marR="0" indent="45720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Alibaba PuHuiTi 2 45 Light"/>
        </a:defRPr>
      </a:lvl3pPr>
      <a:lvl4pPr marL="0" marR="0" indent="68580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Alibaba PuHuiTi 2 45 Light"/>
        </a:defRPr>
      </a:lvl4pPr>
      <a:lvl5pPr marL="0" marR="0" indent="91440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Alibaba PuHuiTi 2 45 Light"/>
        </a:defRPr>
      </a:lvl5pPr>
      <a:lvl6pPr marL="0" marR="0" indent="114300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Alibaba PuHuiTi 2 45 Light"/>
        </a:defRPr>
      </a:lvl6pPr>
      <a:lvl7pPr marL="0" marR="0" indent="137160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Alibaba PuHuiTi 2 45 Light"/>
        </a:defRPr>
      </a:lvl7pPr>
      <a:lvl8pPr marL="0" marR="0" indent="160020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Alibaba PuHuiTi 2 45 Light"/>
        </a:defRPr>
      </a:lvl8pPr>
      <a:lvl9pPr marL="0" marR="0" indent="1828800" algn="ctr" defTabSz="8255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Alibaba PuHuiTi 2 45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19.xml"/><Relationship Id="rId7" Type="http://schemas.openxmlformats.org/officeDocument/2006/relationships/image" Target="../media/image19.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24.xml"/><Relationship Id="rId7" Type="http://schemas.microsoft.com/office/2007/relationships/hdphoto" Target="../media/hdphoto1.wdp"/><Relationship Id="rId2" Type="http://schemas.openxmlformats.org/officeDocument/2006/relationships/tags" Target="../tags/tag23.xml"/><Relationship Id="rId1" Type="http://schemas.openxmlformats.org/officeDocument/2006/relationships/themeOverride" Target="../theme/themeOverride1.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25.xm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27.xml"/><Relationship Id="rId7" Type="http://schemas.microsoft.com/office/2007/relationships/hdphoto" Target="../media/hdphoto1.wdp"/><Relationship Id="rId2" Type="http://schemas.openxmlformats.org/officeDocument/2006/relationships/tags" Target="../tags/tag26.xml"/><Relationship Id="rId1" Type="http://schemas.openxmlformats.org/officeDocument/2006/relationships/themeOverride" Target="../theme/themeOverride2.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28.xml"/></Relationships>
</file>

<file path=ppt/slides/_rels/slide15.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26.pn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tags" Target="../tags/tag34.xml"/><Relationship Id="rId7" Type="http://schemas.openxmlformats.org/officeDocument/2006/relationships/image" Target="../media/image27.png"/><Relationship Id="rId2" Type="http://schemas.openxmlformats.org/officeDocument/2006/relationships/tags" Target="../tags/tag33.xml"/><Relationship Id="rId1" Type="http://schemas.openxmlformats.org/officeDocument/2006/relationships/tags" Target="../tags/tag32.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tags" Target="../tags/tag37.xml"/><Relationship Id="rId7" Type="http://schemas.openxmlformats.org/officeDocument/2006/relationships/image" Target="../media/image29.png"/><Relationship Id="rId2" Type="http://schemas.openxmlformats.org/officeDocument/2006/relationships/tags" Target="../tags/tag36.xml"/><Relationship Id="rId1" Type="http://schemas.openxmlformats.org/officeDocument/2006/relationships/tags" Target="../tags/tag35.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31.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image" Target="../media/image32.png"/><Relationship Id="rId5" Type="http://schemas.openxmlformats.org/officeDocument/2006/relationships/slideLayout" Target="../slideLayouts/slideLayout7.xml"/><Relationship Id="rId4" Type="http://schemas.openxmlformats.org/officeDocument/2006/relationships/tags" Target="../tags/tag4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5" Type="http://schemas.openxmlformats.org/officeDocument/2006/relationships/image" Target="../media/image37.png"/><Relationship Id="rId4"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tags" Target="../tags/tag56.xml"/><Relationship Id="rId7" Type="http://schemas.openxmlformats.org/officeDocument/2006/relationships/image" Target="../media/image39.jpe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5" Type="http://schemas.openxmlformats.org/officeDocument/2006/relationships/image" Target="../media/image37.pn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tags" Target="../tags/tag62.xml"/><Relationship Id="rId7" Type="http://schemas.openxmlformats.org/officeDocument/2006/relationships/image" Target="../media/image40.png"/><Relationship Id="rId2" Type="http://schemas.openxmlformats.org/officeDocument/2006/relationships/tags" Target="../tags/tag61.xml"/><Relationship Id="rId1" Type="http://schemas.openxmlformats.org/officeDocument/2006/relationships/tags" Target="../tags/tag60.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image" Target="../media/image41.png"/><Relationship Id="rId2" Type="http://schemas.openxmlformats.org/officeDocument/2006/relationships/tags" Target="../tags/tag64.xml"/><Relationship Id="rId1" Type="http://schemas.openxmlformats.org/officeDocument/2006/relationships/tags" Target="../tags/tag63.xml"/><Relationship Id="rId6" Type="http://schemas.microsoft.com/office/2007/relationships/hdphoto" Target="../media/hdphoto1.wdp"/><Relationship Id="rId5" Type="http://schemas.openxmlformats.org/officeDocument/2006/relationships/image" Target="../media/image23.png"/><Relationship Id="rId4"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tags" Target="../tags/tag68.xml"/><Relationship Id="rId7" Type="http://schemas.openxmlformats.org/officeDocument/2006/relationships/image" Target="../media/image43.png"/><Relationship Id="rId2" Type="http://schemas.openxmlformats.org/officeDocument/2006/relationships/tags" Target="../tags/tag67.xml"/><Relationship Id="rId1" Type="http://schemas.openxmlformats.org/officeDocument/2006/relationships/tags" Target="../tags/tag66.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tags" Target="../tags/tag71.xml"/><Relationship Id="rId7" Type="http://schemas.openxmlformats.org/officeDocument/2006/relationships/image" Target="../media/image45.png"/><Relationship Id="rId2" Type="http://schemas.openxmlformats.org/officeDocument/2006/relationships/tags" Target="../tags/tag70.xml"/><Relationship Id="rId1" Type="http://schemas.openxmlformats.org/officeDocument/2006/relationships/tags" Target="../tags/tag69.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tags" Target="../tags/tag74.xml"/><Relationship Id="rId7" Type="http://schemas.openxmlformats.org/officeDocument/2006/relationships/image" Target="../media/image46.png"/><Relationship Id="rId2" Type="http://schemas.openxmlformats.org/officeDocument/2006/relationships/tags" Target="../tags/tag73.xml"/><Relationship Id="rId1" Type="http://schemas.openxmlformats.org/officeDocument/2006/relationships/tags" Target="../tags/tag72.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tags" Target="../tags/tag77.xml"/><Relationship Id="rId7" Type="http://schemas.openxmlformats.org/officeDocument/2006/relationships/image" Target="../media/image47.png"/><Relationship Id="rId2" Type="http://schemas.openxmlformats.org/officeDocument/2006/relationships/tags" Target="../tags/tag76.xml"/><Relationship Id="rId1" Type="http://schemas.openxmlformats.org/officeDocument/2006/relationships/tags" Target="../tags/tag75.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tags" Target="../tags/tag80.xml"/><Relationship Id="rId7" Type="http://schemas.openxmlformats.org/officeDocument/2006/relationships/image" Target="../media/image48.png"/><Relationship Id="rId2" Type="http://schemas.openxmlformats.org/officeDocument/2006/relationships/tags" Target="../tags/tag79.xml"/><Relationship Id="rId1" Type="http://schemas.openxmlformats.org/officeDocument/2006/relationships/tags" Target="../tags/tag78.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tags" Target="../tags/tag83.xml"/><Relationship Id="rId7" Type="http://schemas.openxmlformats.org/officeDocument/2006/relationships/image" Target="../media/image49.png"/><Relationship Id="rId2" Type="http://schemas.openxmlformats.org/officeDocument/2006/relationships/tags" Target="../tags/tag82.xml"/><Relationship Id="rId1" Type="http://schemas.openxmlformats.org/officeDocument/2006/relationships/tags" Target="../tags/tag81.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tags" Target="../tags/tag86.xml"/><Relationship Id="rId7" Type="http://schemas.openxmlformats.org/officeDocument/2006/relationships/image" Target="../media/image50.png"/><Relationship Id="rId2" Type="http://schemas.openxmlformats.org/officeDocument/2006/relationships/tags" Target="../tags/tag85.xml"/><Relationship Id="rId1" Type="http://schemas.openxmlformats.org/officeDocument/2006/relationships/tags" Target="../tags/tag84.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tags" Target="../tags/tag89.xml"/><Relationship Id="rId7" Type="http://schemas.openxmlformats.org/officeDocument/2006/relationships/image" Target="../media/image51.png"/><Relationship Id="rId2" Type="http://schemas.openxmlformats.org/officeDocument/2006/relationships/tags" Target="../tags/tag88.xml"/><Relationship Id="rId1" Type="http://schemas.openxmlformats.org/officeDocument/2006/relationships/tags" Target="../tags/tag87.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tags" Target="../tags/tag92.xml"/><Relationship Id="rId7" Type="http://schemas.openxmlformats.org/officeDocument/2006/relationships/image" Target="../media/image52.png"/><Relationship Id="rId2" Type="http://schemas.openxmlformats.org/officeDocument/2006/relationships/tags" Target="../tags/tag91.xml"/><Relationship Id="rId1" Type="http://schemas.openxmlformats.org/officeDocument/2006/relationships/tags" Target="../tags/tag90.xml"/><Relationship Id="rId6" Type="http://schemas.microsoft.com/office/2007/relationships/hdphoto" Target="../media/hdphoto3.wdp"/><Relationship Id="rId5" Type="http://schemas.openxmlformats.org/officeDocument/2006/relationships/image" Target="../media/image44.png"/><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hyperlink" Target="https://ynuitest.unipus.cn&#65292;&#36827;&#20837;&#32771;&#35797;&#30331;&#24405;&#30028;&#38754;&#65307;&#65288;&#20999;&#35760;&#19981;&#21487;&#20351;&#29992;ie&#27983;&#35272;&#22120;&#25110;360/" TargetMode="Externa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7.xml"/><Relationship Id="rId7" Type="http://schemas.openxmlformats.org/officeDocument/2006/relationships/image" Target="../media/image19.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0.xml"/><Relationship Id="rId7" Type="http://schemas.openxmlformats.org/officeDocument/2006/relationships/image" Target="../media/image20.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3.xml"/><Relationship Id="rId7" Type="http://schemas.openxmlformats.org/officeDocument/2006/relationships/image" Target="../media/image2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tags" Target="../tags/tag16.xml"/><Relationship Id="rId7" Type="http://schemas.openxmlformats.org/officeDocument/2006/relationships/image" Target="../media/image20.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slideLayout" Target="../slideLayouts/slideLayout7.xml"/><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35" y="-635"/>
            <a:ext cx="24455755" cy="13716635"/>
          </a:xfrm>
          <a:prstGeom prst="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anchor="ctr" forceAA="0">
            <a:no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202" name="文本框 1" hidden="1"/>
          <p:cNvSpPr txBox="1"/>
          <p:nvPr/>
        </p:nvSpPr>
        <p:spPr>
          <a:xfrm>
            <a:off x="-299985" y="337"/>
            <a:ext cx="0" cy="0"/>
          </a:xfrm>
          <a:prstGeom prst="rect">
            <a:avLst/>
          </a:prstGeom>
          <a:solidFill>
            <a:srgbClr val="FFFFFF"/>
          </a:solidFill>
        </p:spPr>
        <p:txBody>
          <a:bodyPr rtlCol="0" anchor="t"/>
          <a:lstStyle/>
          <a:p>
            <a:pPr algn="l"/>
            <a:endParaRPr lang="en-US" sz="1100"/>
          </a:p>
          <a:p>
            <a:pPr>
              <a:buClr>
                <a:srgbClr val="FFFFFF"/>
              </a:buClr>
            </a:pPr>
            <a:r>
              <a:rPr lang="en-US">
                <a:solidFill>
                  <a:srgbClr val="FFFFFF"/>
                </a:solidFill>
              </a:rPr>
              <a:t>BBAAD9C20180234D78A0072836F0B46062B9B20715048B20A6D98139B1532BF60B44BC38916EFB0222692908C84601EBEFF921AA61D02B411BBFC202745E22D524F665ADBA25769744C22C076802468F5E40E9EA74477153B8EBE19701812C28DCC6229FDE3</a:t>
            </a:r>
          </a:p>
        </p:txBody>
      </p:sp>
      <p:sp>
        <p:nvSpPr>
          <p:cNvPr id="103" name="文本框 5"/>
          <p:cNvSpPr txBox="1"/>
          <p:nvPr userDrawn="1"/>
        </p:nvSpPr>
        <p:spPr>
          <a:xfrm>
            <a:off x="1390015" y="5568950"/>
            <a:ext cx="17836448" cy="2578735"/>
          </a:xfrm>
          <a:prstGeom prst="rect">
            <a:avLst/>
          </a:prstGeom>
          <a:ln w="12700">
            <a:miter lim="400000"/>
          </a:ln>
        </p:spPr>
        <p:txBody>
          <a:bodyPr wrap="square" lIns="45719" rIns="45719">
            <a:noAutofit/>
          </a:bodyPr>
          <a:lstStyle/>
          <a:p>
            <a:pPr algn="l">
              <a:defRPr sz="5400" b="1">
                <a:solidFill>
                  <a:srgbClr val="F9711C"/>
                </a:solidFill>
                <a:latin typeface="思源黑体 CN Bold"/>
                <a:ea typeface="思源黑体 CN Bold"/>
                <a:cs typeface="思源黑体 CN Bold"/>
                <a:sym typeface="思源黑体 CN Bold"/>
              </a:defRPr>
            </a:pPr>
            <a:r>
              <a:rPr lang="en-US" altLang="zh-CN" sz="9600" b="1" spc="300" dirty="0" err="1">
                <a:solidFill>
                  <a:schemeClr val="bg1"/>
                </a:solidFill>
                <a:latin typeface="微软雅黑" panose="020B0503020204020204" charset="-122"/>
                <a:ea typeface="微软雅黑" panose="020B0503020204020204" charset="-122"/>
                <a:cs typeface="微软雅黑" panose="020B0503020204020204" charset="-122"/>
                <a:sym typeface="+mn-ea"/>
              </a:rPr>
              <a:t>iTEST</a:t>
            </a:r>
            <a:r>
              <a:rPr lang="en-US" altLang="zh-CN" sz="9600" b="1" spc="300" dirty="0">
                <a:solidFill>
                  <a:schemeClr val="bg1"/>
                </a:solidFill>
                <a:latin typeface="微软雅黑" panose="020B0503020204020204" charset="-122"/>
                <a:ea typeface="微软雅黑" panose="020B0503020204020204" charset="-122"/>
                <a:cs typeface="微软雅黑" panose="020B0503020204020204" charset="-122"/>
                <a:sym typeface="+mn-ea"/>
              </a:rPr>
              <a:t> SAAS </a:t>
            </a:r>
            <a:r>
              <a:rPr lang="zh-CN" altLang="en-US" sz="9600" b="1" spc="300" dirty="0">
                <a:solidFill>
                  <a:schemeClr val="bg1"/>
                </a:solidFill>
                <a:latin typeface="微软雅黑" panose="020B0503020204020204" charset="-122"/>
                <a:ea typeface="微软雅黑" panose="020B0503020204020204" charset="-122"/>
                <a:cs typeface="微软雅黑" panose="020B0503020204020204" charset="-122"/>
                <a:sym typeface="+mn-ea"/>
              </a:rPr>
              <a:t>智能测评云平台</a:t>
            </a:r>
            <a:endParaRPr lang="zh-CN" altLang="en-US" sz="9600" b="1" dirty="0">
              <a:solidFill>
                <a:schemeClr val="bg1"/>
              </a:solidFill>
              <a:latin typeface="微软雅黑" panose="020B0503020204020204" charset="-122"/>
              <a:ea typeface="微软雅黑" panose="020B0503020204020204" charset="-122"/>
              <a:cs typeface="微软雅黑" panose="020B0503020204020204" charset="-122"/>
            </a:endParaRPr>
          </a:p>
          <a:p>
            <a:pPr algn="l">
              <a:defRPr sz="5400" b="1">
                <a:solidFill>
                  <a:srgbClr val="F9711C"/>
                </a:solidFill>
                <a:latin typeface="思源黑体 CN Bold"/>
                <a:ea typeface="思源黑体 CN Bold"/>
                <a:cs typeface="思源黑体 CN Bold"/>
                <a:sym typeface="思源黑体 CN Bold"/>
              </a:defRPr>
            </a:pPr>
            <a:endParaRPr lang="zh-CN" altLang="en-US" sz="12000" b="1" spc="300" dirty="0">
              <a:solidFill>
                <a:schemeClr val="bg1"/>
              </a:solidFill>
              <a:latin typeface="微软雅黑" panose="020B0503020204020204" charset="-122"/>
              <a:ea typeface="微软雅黑" panose="020B0503020204020204" charset="-122"/>
              <a:cs typeface="微软雅黑" panose="020B0503020204020204" charset="-122"/>
            </a:endParaRPr>
          </a:p>
          <a:p>
            <a:pPr algn="l">
              <a:defRPr sz="5400" b="1">
                <a:solidFill>
                  <a:srgbClr val="F9711C"/>
                </a:solidFill>
                <a:latin typeface="思源黑体 CN Bold"/>
                <a:ea typeface="思源黑体 CN Bold"/>
                <a:cs typeface="思源黑体 CN Bold"/>
                <a:sym typeface="思源黑体 CN Bold"/>
              </a:defRPr>
            </a:pPr>
            <a:endParaRPr sz="12000" dirty="0" err="1">
              <a:solidFill>
                <a:schemeClr val="bg1"/>
              </a:solidFill>
              <a:latin typeface="方正兰亭中黑简体" panose="02000500000000000000" charset="-122"/>
              <a:ea typeface="方正兰亭中黑简体" panose="02000500000000000000" charset="-122"/>
            </a:endParaRPr>
          </a:p>
        </p:txBody>
      </p:sp>
      <p:sp>
        <p:nvSpPr>
          <p:cNvPr id="104" name="矩形 8"/>
          <p:cNvSpPr txBox="1"/>
          <p:nvPr userDrawn="1"/>
        </p:nvSpPr>
        <p:spPr>
          <a:xfrm>
            <a:off x="1392555" y="7938135"/>
            <a:ext cx="8561705" cy="1014730"/>
          </a:xfrm>
          <a:prstGeom prst="rect">
            <a:avLst/>
          </a:prstGeom>
          <a:ln w="12700">
            <a:miter lim="400000"/>
          </a:ln>
        </p:spPr>
        <p:txBody>
          <a:bodyPr wrap="square" lIns="45719" rIns="45719">
            <a:spAutoFit/>
          </a:bodyPr>
          <a:lstStyle/>
          <a:p>
            <a:pPr algn="l">
              <a:defRPr sz="2400">
                <a:solidFill>
                  <a:srgbClr val="404040"/>
                </a:solidFill>
                <a:latin typeface="思源黑体 CN Normal" panose="020B0A00000000000000" charset="-122"/>
                <a:ea typeface="思源黑体 CN Normal" panose="020B0A00000000000000" charset="-122"/>
                <a:cs typeface="思源黑体 CN Normal" panose="020B0A00000000000000" charset="-122"/>
                <a:sym typeface="思源黑体 CN Normal" panose="020B0A00000000000000" charset="-122"/>
              </a:defRPr>
            </a:pPr>
            <a:r>
              <a:rPr lang="zh-CN" altLang="en-US" sz="6000" dirty="0">
                <a:solidFill>
                  <a:schemeClr val="bg1"/>
                </a:solidFill>
                <a:latin typeface="微软雅黑" panose="020B0503020204020204" charset="-122"/>
                <a:ea typeface="微软雅黑" panose="020B0503020204020204" charset="-122"/>
                <a:cs typeface="微软雅黑" panose="020B0503020204020204" charset="-122"/>
                <a:sym typeface="+mn-ea"/>
              </a:rPr>
              <a:t>学生端操作指南</a:t>
            </a:r>
          </a:p>
        </p:txBody>
      </p:sp>
      <p:pic>
        <p:nvPicPr>
          <p:cNvPr id="106" name="图片 11" descr="图片 11"/>
          <p:cNvPicPr>
            <a:picLocks noChangeAspect="1"/>
          </p:cNvPicPr>
          <p:nvPr userDrawn="1"/>
        </p:nvPicPr>
        <p:blipFill>
          <a:blip r:embed="rId3"/>
          <a:stretch>
            <a:fillRect/>
          </a:stretch>
        </p:blipFill>
        <p:spPr>
          <a:xfrm>
            <a:off x="695325" y="12354560"/>
            <a:ext cx="2969895" cy="409575"/>
          </a:xfrm>
          <a:prstGeom prst="rect">
            <a:avLst/>
          </a:prstGeom>
          <a:ln w="12700">
            <a:miter lim="400000"/>
            <a:headEnd/>
            <a:tailEnd/>
          </a:ln>
        </p:spPr>
      </p:pic>
      <p:sp>
        <p:nvSpPr>
          <p:cNvPr id="12" name="矩形 12"/>
          <p:cNvSpPr txBox="1"/>
          <p:nvPr userDrawn="1"/>
        </p:nvSpPr>
        <p:spPr>
          <a:xfrm>
            <a:off x="1392555" y="12330430"/>
            <a:ext cx="6470650" cy="553085"/>
          </a:xfrm>
          <a:prstGeom prst="rect">
            <a:avLst/>
          </a:prstGeom>
          <a:ln w="12700">
            <a:miter lim="400000"/>
          </a:ln>
        </p:spPr>
        <p:txBody>
          <a:bodyPr wrap="square" lIns="45719" rIns="45719">
            <a:spAutoFit/>
          </a:bodyPr>
          <a:lstStyle>
            <a:lvl1pPr>
              <a:defRPr sz="1200">
                <a:solidFill>
                  <a:srgbClr val="808080"/>
                </a:solidFill>
                <a:latin typeface="Source Han Sans CN Light" panose="020B0A00000000000000" charset="-122"/>
                <a:ea typeface="Source Han Sans CN Light" panose="020B0A00000000000000" charset="-122"/>
                <a:cs typeface="Source Han Sans CN Light" panose="020B0A00000000000000" charset="-122"/>
                <a:sym typeface="Source Han Sans CN Light" panose="020B0A00000000000000" charset="-122"/>
              </a:defRPr>
            </a:lvl1pPr>
          </a:lstStyle>
          <a:p>
            <a:pPr algn="l"/>
            <a:r>
              <a:rPr lang="zh-CN" sz="3000" dirty="0" err="1">
                <a:solidFill>
                  <a:schemeClr val="bg1"/>
                </a:solidFill>
              </a:rPr>
              <a:t>外研在线数字</a:t>
            </a:r>
            <a:r>
              <a:rPr sz="3000" dirty="0" err="1">
                <a:solidFill>
                  <a:schemeClr val="bg1"/>
                </a:solidFill>
              </a:rPr>
              <a:t>科技有限公司</a:t>
            </a:r>
          </a:p>
        </p:txBody>
      </p:sp>
      <p:pic>
        <p:nvPicPr>
          <p:cNvPr id="5" name="图片 4" descr="编组"/>
          <p:cNvPicPr>
            <a:picLocks noChangeAspect="1"/>
          </p:cNvPicPr>
          <p:nvPr/>
        </p:nvPicPr>
        <p:blipFill>
          <a:blip r:embed="rId4"/>
          <a:stretch>
            <a:fillRect/>
          </a:stretch>
        </p:blipFill>
        <p:spPr>
          <a:xfrm>
            <a:off x="1392555" y="1199515"/>
            <a:ext cx="6678930" cy="1118870"/>
          </a:xfrm>
          <a:prstGeom prst="rect">
            <a:avLst/>
          </a:prstGeom>
        </p:spPr>
      </p:pic>
      <p:pic>
        <p:nvPicPr>
          <p:cNvPr id="15" name="图片 14"/>
          <p:cNvPicPr>
            <a:picLocks noChangeAspect="1"/>
          </p:cNvPicPr>
          <p:nvPr/>
        </p:nvPicPr>
        <p:blipFill>
          <a:blip r:embed="rId5"/>
          <a:stretch>
            <a:fillRect/>
          </a:stretch>
        </p:blipFill>
        <p:spPr>
          <a:xfrm>
            <a:off x="13487400" y="1199515"/>
            <a:ext cx="11035030" cy="12516485"/>
          </a:xfrm>
          <a:prstGeom prst="rect">
            <a:avLst/>
          </a:prstGeom>
        </p:spPr>
      </p:pic>
      <p:sp>
        <p:nvSpPr>
          <p:cNvPr id="3" name="文本框 2"/>
          <p:cNvSpPr txBox="1"/>
          <p:nvPr/>
        </p:nvSpPr>
        <p:spPr>
          <a:xfrm>
            <a:off x="1392555" y="4697730"/>
            <a:ext cx="2970530" cy="6553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anchor="t" forceAA="0">
            <a:spAutoFit/>
          </a:bodyPr>
          <a:lstStyle/>
          <a:p>
            <a:pPr algn="dist" defTabSz="274320">
              <a:lnSpc>
                <a:spcPct val="120000"/>
              </a:lnSpc>
              <a:defRPr sz="2000">
                <a:solidFill>
                  <a:srgbClr val="53585F"/>
                </a:solidFill>
                <a:latin typeface="Alibaba PuHuiTi 2 55 Regular"/>
                <a:ea typeface="Alibaba PuHuiTi 2 55 Regular"/>
                <a:cs typeface="Alibaba PuHuiTi 2 55 Regular"/>
                <a:sym typeface="Alibaba PuHuiTi 2 55 Regular"/>
              </a:defRPr>
            </a:pPr>
            <a:r>
              <a:rPr kumimoji="0" lang="en-US" altLang="zh-CN" sz="3000" b="0" i="0" u="none" strike="noStrike" cap="none" spc="0" normalizeH="0" baseline="0">
                <a:ln>
                  <a:noFill/>
                </a:ln>
                <a:solidFill>
                  <a:schemeClr val="bg1"/>
                </a:solidFill>
                <a:effectLst/>
                <a:uFillTx/>
                <a:latin typeface="DIN Alternate" panose="020B0500000000000000" charset="0"/>
                <a:ea typeface="+mn-ea"/>
                <a:cs typeface="DIN Alternate" panose="020B0500000000000000" charset="0"/>
                <a:sym typeface="Helvetica Neue" panose="02000503000000020004"/>
              </a:rPr>
              <a:t>2/0/2/3</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初始登录与认证</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手机端</a:t>
            </a:r>
          </a:p>
        </p:txBody>
      </p:sp>
      <p:sp>
        <p:nvSpPr>
          <p:cNvPr id="11" name="New Future on Cloud"/>
          <p:cNvSpPr txBox="1"/>
          <p:nvPr>
            <p:custDataLst>
              <p:tags r:id="rId2"/>
            </p:custDataLst>
          </p:nvPr>
        </p:nvSpPr>
        <p:spPr>
          <a:xfrm>
            <a:off x="1322070" y="2041525"/>
            <a:ext cx="7619365"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2"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2" name="图片 5">
            <a:extLst>
              <a:ext uri="{FF2B5EF4-FFF2-40B4-BE49-F238E27FC236}">
                <a16:creationId xmlns:a16="http://schemas.microsoft.com/office/drawing/2014/main" id="{3A702873-B236-00DA-A335-1F833993A142}"/>
              </a:ext>
            </a:extLst>
          </p:cNvPr>
          <p:cNvPicPr>
            <a:picLocks noChangeAspect="1"/>
          </p:cNvPicPr>
          <p:nvPr/>
        </p:nvPicPr>
        <p:blipFill>
          <a:blip r:embed="rId5"/>
          <a:stretch>
            <a:fillRect/>
          </a:stretch>
        </p:blipFill>
        <p:spPr>
          <a:xfrm>
            <a:off x="18642387" y="2422367"/>
            <a:ext cx="5527950" cy="9431676"/>
          </a:xfrm>
          <a:prstGeom prst="rect">
            <a:avLst/>
          </a:prstGeom>
          <a:ln>
            <a:noFill/>
          </a:ln>
          <a:effectLst/>
        </p:spPr>
      </p:pic>
      <p:pic>
        <p:nvPicPr>
          <p:cNvPr id="3" name="图片 19">
            <a:extLst>
              <a:ext uri="{FF2B5EF4-FFF2-40B4-BE49-F238E27FC236}">
                <a16:creationId xmlns:a16="http://schemas.microsoft.com/office/drawing/2014/main" id="{ADD553B8-2ABC-932E-93EE-564D489EE7CB}"/>
              </a:ext>
            </a:extLst>
          </p:cNvPr>
          <p:cNvPicPr>
            <a:picLocks noChangeAspect="1"/>
          </p:cNvPicPr>
          <p:nvPr/>
        </p:nvPicPr>
        <p:blipFill>
          <a:blip r:embed="rId6">
            <a:grayscl/>
          </a:blip>
          <a:stretch>
            <a:fillRect/>
          </a:stretch>
        </p:blipFill>
        <p:spPr>
          <a:xfrm>
            <a:off x="5564778" y="3692284"/>
            <a:ext cx="4070085" cy="7374410"/>
          </a:xfrm>
          <a:prstGeom prst="rect">
            <a:avLst/>
          </a:prstGeom>
          <a:ln>
            <a:noFill/>
          </a:ln>
          <a:effectLst/>
        </p:spPr>
      </p:pic>
      <p:pic>
        <p:nvPicPr>
          <p:cNvPr id="4" name="图片 1">
            <a:extLst>
              <a:ext uri="{FF2B5EF4-FFF2-40B4-BE49-F238E27FC236}">
                <a16:creationId xmlns:a16="http://schemas.microsoft.com/office/drawing/2014/main" id="{3DB7B6C1-6877-3890-0CB6-855936029107}"/>
              </a:ext>
            </a:extLst>
          </p:cNvPr>
          <p:cNvPicPr>
            <a:picLocks noChangeAspect="1"/>
          </p:cNvPicPr>
          <p:nvPr/>
        </p:nvPicPr>
        <p:blipFill>
          <a:blip r:embed="rId7">
            <a:grayscl/>
          </a:blip>
          <a:stretch>
            <a:fillRect/>
          </a:stretch>
        </p:blipFill>
        <p:spPr>
          <a:xfrm>
            <a:off x="9945993" y="3692283"/>
            <a:ext cx="4024368" cy="7403618"/>
          </a:xfrm>
          <a:prstGeom prst="rect">
            <a:avLst/>
          </a:prstGeom>
          <a:ln>
            <a:noFill/>
          </a:ln>
          <a:effectLst/>
        </p:spPr>
      </p:pic>
      <p:pic>
        <p:nvPicPr>
          <p:cNvPr id="5" name="图片 3">
            <a:extLst>
              <a:ext uri="{FF2B5EF4-FFF2-40B4-BE49-F238E27FC236}">
                <a16:creationId xmlns:a16="http://schemas.microsoft.com/office/drawing/2014/main" id="{38070695-812F-BAD0-3B89-8E24C1B91772}"/>
              </a:ext>
            </a:extLst>
          </p:cNvPr>
          <p:cNvPicPr>
            <a:picLocks noChangeAspect="1"/>
          </p:cNvPicPr>
          <p:nvPr/>
        </p:nvPicPr>
        <p:blipFill>
          <a:blip r:embed="rId8">
            <a:grayscl/>
          </a:blip>
          <a:stretch>
            <a:fillRect/>
          </a:stretch>
        </p:blipFill>
        <p:spPr>
          <a:xfrm>
            <a:off x="14247202" y="3692283"/>
            <a:ext cx="4188187" cy="7373140"/>
          </a:xfrm>
          <a:prstGeom prst="rect">
            <a:avLst/>
          </a:prstGeom>
          <a:ln>
            <a:noFill/>
          </a:ln>
          <a:effectLst/>
        </p:spPr>
      </p:pic>
      <p:grpSp>
        <p:nvGrpSpPr>
          <p:cNvPr id="6" name="组合 5">
            <a:extLst>
              <a:ext uri="{FF2B5EF4-FFF2-40B4-BE49-F238E27FC236}">
                <a16:creationId xmlns:a16="http://schemas.microsoft.com/office/drawing/2014/main" id="{F2451817-45F4-7B72-ED40-91491FB176E6}"/>
              </a:ext>
            </a:extLst>
          </p:cNvPr>
          <p:cNvGrpSpPr/>
          <p:nvPr/>
        </p:nvGrpSpPr>
        <p:grpSpPr>
          <a:xfrm>
            <a:off x="702265" y="3743080"/>
            <a:ext cx="4481538" cy="7350281"/>
            <a:chOff x="288" y="2251"/>
            <a:chExt cx="3790" cy="5830"/>
          </a:xfrm>
        </p:grpSpPr>
        <p:grpSp>
          <p:nvGrpSpPr>
            <p:cNvPr id="7" name="组合 6">
              <a:extLst>
                <a:ext uri="{FF2B5EF4-FFF2-40B4-BE49-F238E27FC236}">
                  <a16:creationId xmlns:a16="http://schemas.microsoft.com/office/drawing/2014/main" id="{D9321DB4-5AF9-6BA5-06A8-17445B9B404E}"/>
                </a:ext>
              </a:extLst>
            </p:cNvPr>
            <p:cNvGrpSpPr/>
            <p:nvPr/>
          </p:nvGrpSpPr>
          <p:grpSpPr>
            <a:xfrm>
              <a:off x="288" y="2251"/>
              <a:ext cx="3791" cy="5831"/>
              <a:chOff x="1389" y="1628"/>
              <a:chExt cx="5145" cy="6583"/>
            </a:xfrm>
          </p:grpSpPr>
          <p:sp>
            <p:nvSpPr>
              <p:cNvPr id="10" name="矩形 9">
                <a:extLst>
                  <a:ext uri="{FF2B5EF4-FFF2-40B4-BE49-F238E27FC236}">
                    <a16:creationId xmlns:a16="http://schemas.microsoft.com/office/drawing/2014/main" id="{3C157F06-55FB-E489-1CFF-8EEAF3428E61}"/>
                  </a:ext>
                </a:extLst>
              </p:cNvPr>
              <p:cNvSpPr/>
              <p:nvPr/>
            </p:nvSpPr>
            <p:spPr>
              <a:xfrm>
                <a:off x="1389" y="1628"/>
                <a:ext cx="5145" cy="6583"/>
              </a:xfrm>
              <a:prstGeom prst="rect">
                <a:avLst/>
              </a:prstGeom>
              <a:solidFill>
                <a:schemeClr val="bg1"/>
              </a:solidFill>
              <a:ln>
                <a:noFill/>
              </a:ln>
              <a:effectLst>
                <a:outerShdw blurRad="6096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25000"/>
                  </a:lnSpc>
                  <a:buClrTx/>
                  <a:buSzTx/>
                  <a:buFontTx/>
                </a:pPr>
                <a:r>
                  <a:rPr lang="zh-CN" altLang="en-US" sz="4800" kern="100" dirty="0">
                    <a:latin typeface="Calibri" panose="020F0502020204030204" charset="0"/>
                    <a:ea typeface="微软雅黑" panose="020B0503020204020204" charset="-122"/>
                    <a:cs typeface="微软雅黑" panose="020B0503020204020204" charset="-122"/>
                    <a:sym typeface="+mn-ea"/>
                  </a:rPr>
                  <a:t>扫描二维码（右图），或点击</a:t>
                </a:r>
                <a:r>
                  <a:rPr lang="zh-CN" altLang="zh-CN" sz="4800" kern="100" dirty="0">
                    <a:latin typeface="Calibri" panose="020F0502020204030204" charset="0"/>
                    <a:ea typeface="微软雅黑" panose="020B0503020204020204" charset="-122"/>
                    <a:cs typeface="微软雅黑" panose="020B0503020204020204" charset="-122"/>
                    <a:sym typeface="+mn-ea"/>
                  </a:rPr>
                  <a:t>https://itestcloud.unipus.cn/app，扫描页面上的二维码，下载安装</a:t>
                </a:r>
                <a:r>
                  <a:rPr lang="en-US" altLang="zh-CN" sz="4800" kern="100" dirty="0" err="1">
                    <a:latin typeface="Calibri" panose="020F0502020204030204" charset="0"/>
                    <a:ea typeface="微软雅黑" panose="020B0503020204020204" charset="-122"/>
                    <a:cs typeface="微软雅黑" panose="020B0503020204020204" charset="-122"/>
                    <a:sym typeface="+mn-ea"/>
                  </a:rPr>
                  <a:t>iTEST</a:t>
                </a:r>
                <a:r>
                  <a:rPr lang="zh-CN" altLang="en-US" sz="4800" kern="100" dirty="0">
                    <a:latin typeface="Calibri" panose="020F0502020204030204" charset="0"/>
                    <a:ea typeface="微软雅黑" panose="020B0503020204020204" charset="-122"/>
                    <a:cs typeface="微软雅黑" panose="020B0503020204020204" charset="-122"/>
                    <a:sym typeface="+mn-ea"/>
                  </a:rPr>
                  <a:t>爱考试</a:t>
                </a:r>
                <a:r>
                  <a:rPr lang="en-US" altLang="zh-CN" sz="4800" kern="100" dirty="0">
                    <a:latin typeface="Calibri" panose="020F0502020204030204" charset="0"/>
                    <a:ea typeface="微软雅黑" panose="020B0503020204020204" charset="-122"/>
                    <a:cs typeface="微软雅黑" panose="020B0503020204020204" charset="-122"/>
                    <a:sym typeface="+mn-ea"/>
                  </a:rPr>
                  <a:t>APP</a:t>
                </a:r>
                <a:endParaRPr kumimoji="1" lang="zh-CN" altLang="en-US" sz="4800">
                  <a:sym typeface="+mn-ea"/>
                </a:endParaRPr>
              </a:p>
            </p:txBody>
          </p:sp>
          <p:pic>
            <p:nvPicPr>
              <p:cNvPr id="13" name="图片 12">
                <a:extLst>
                  <a:ext uri="{FF2B5EF4-FFF2-40B4-BE49-F238E27FC236}">
                    <a16:creationId xmlns:a16="http://schemas.microsoft.com/office/drawing/2014/main" id="{EB3760F8-04BB-F5D6-B549-365BFFE743C0}"/>
                  </a:ext>
                </a:extLst>
              </p:cNvPr>
              <p:cNvPicPr>
                <a:picLocks noChangeAspect="1"/>
              </p:cNvPicPr>
              <p:nvPr/>
            </p:nvPicPr>
            <p:blipFill>
              <a:blip r:embed="rId9">
                <a:grayscl/>
              </a:blip>
              <a:stretch>
                <a:fillRect/>
              </a:stretch>
            </p:blipFill>
            <p:spPr>
              <a:xfrm>
                <a:off x="2164" y="2097"/>
                <a:ext cx="3596" cy="2999"/>
              </a:xfrm>
              <a:prstGeom prst="rect">
                <a:avLst/>
              </a:prstGeom>
            </p:spPr>
          </p:pic>
          <p:sp>
            <p:nvSpPr>
              <p:cNvPr id="14" name="文本框 13">
                <a:extLst>
                  <a:ext uri="{FF2B5EF4-FFF2-40B4-BE49-F238E27FC236}">
                    <a16:creationId xmlns:a16="http://schemas.microsoft.com/office/drawing/2014/main" id="{EF5BE632-3315-5E7B-F783-E643F015B549}"/>
                  </a:ext>
                </a:extLst>
              </p:cNvPr>
              <p:cNvSpPr txBox="1"/>
              <p:nvPr/>
            </p:nvSpPr>
            <p:spPr>
              <a:xfrm>
                <a:off x="1676" y="5447"/>
                <a:ext cx="4676" cy="593"/>
              </a:xfrm>
              <a:prstGeom prst="rect">
                <a:avLst/>
              </a:prstGeom>
              <a:noFill/>
            </p:spPr>
            <p:txBody>
              <a:bodyPr wrap="square" rtlCol="0" anchor="t">
                <a:spAutoFit/>
              </a:bodyPr>
              <a:lstStyle/>
              <a:p>
                <a:pPr lvl="0" algn="l">
                  <a:lnSpc>
                    <a:spcPct val="125000"/>
                  </a:lnSpc>
                  <a:buClrTx/>
                  <a:buSzTx/>
                  <a:buFontTx/>
                </a:pPr>
                <a:endParaRPr lang="en-US" altLang="zh-CN" sz="3200" kern="100" dirty="0">
                  <a:latin typeface="Calibri" panose="020F0502020204030204" charset="0"/>
                  <a:ea typeface="微软雅黑" panose="020B0503020204020204" charset="-122"/>
                  <a:cs typeface="微软雅黑" panose="020B0503020204020204" charset="-122"/>
                  <a:sym typeface="+mn-ea"/>
                </a:endParaRPr>
              </a:p>
            </p:txBody>
          </p:sp>
        </p:grpSp>
        <p:pic>
          <p:nvPicPr>
            <p:cNvPr id="9" name="图片 8">
              <a:extLst>
                <a:ext uri="{FF2B5EF4-FFF2-40B4-BE49-F238E27FC236}">
                  <a16:creationId xmlns:a16="http://schemas.microsoft.com/office/drawing/2014/main" id="{BD2273FD-C353-A9F4-6201-5E9112556F0F}"/>
                </a:ext>
              </a:extLst>
            </p:cNvPr>
            <p:cNvPicPr>
              <a:picLocks noChangeAspect="1"/>
            </p:cNvPicPr>
            <p:nvPr/>
          </p:nvPicPr>
          <p:blipFill>
            <a:blip r:embed="rId10">
              <a:grayscl/>
            </a:blip>
            <a:stretch>
              <a:fillRect/>
            </a:stretch>
          </p:blipFill>
          <p:spPr>
            <a:xfrm>
              <a:off x="499" y="5928"/>
              <a:ext cx="3194" cy="1722"/>
            </a:xfrm>
            <a:prstGeom prst="rect">
              <a:avLst/>
            </a:prstGeom>
          </p:spPr>
        </p:pic>
      </p:grpSp>
      <p:sp>
        <p:nvSpPr>
          <p:cNvPr id="15" name="文本框 14">
            <a:extLst>
              <a:ext uri="{FF2B5EF4-FFF2-40B4-BE49-F238E27FC236}">
                <a16:creationId xmlns:a16="http://schemas.microsoft.com/office/drawing/2014/main" id="{46969576-66A9-12D4-0588-EB05FB621522}"/>
              </a:ext>
            </a:extLst>
          </p:cNvPr>
          <p:cNvSpPr txBox="1"/>
          <p:nvPr/>
        </p:nvSpPr>
        <p:spPr>
          <a:xfrm>
            <a:off x="7159794" y="12336612"/>
            <a:ext cx="5999089" cy="660052"/>
          </a:xfrm>
          <a:prstGeom prst="rect">
            <a:avLst/>
          </a:prstGeom>
          <a:noFill/>
          <a:ln w="25400" cmpd="sng">
            <a:solidFill>
              <a:srgbClr val="0268BD"/>
            </a:solidFill>
            <a:prstDash val="solid"/>
          </a:ln>
        </p:spPr>
        <p:txBody>
          <a:bodyPr wrap="square" rtlCol="0" anchor="t">
            <a:spAutoFit/>
          </a:bodyPr>
          <a:lstStyle/>
          <a:p>
            <a:pPr lvl="0" algn="l">
              <a:lnSpc>
                <a:spcPct val="125000"/>
              </a:lnSpc>
              <a:buClrTx/>
              <a:buSzTx/>
              <a:buFontTx/>
            </a:pPr>
            <a:r>
              <a:rPr lang="zh-CN" altLang="zh-CN" sz="3200" kern="100" dirty="0">
                <a:latin typeface="Calibri" panose="020F0502020204030204" charset="0"/>
                <a:ea typeface="微软雅黑" panose="020B0503020204020204" charset="-122"/>
                <a:cs typeface="微软雅黑" panose="020B0503020204020204" charset="-122"/>
                <a:sym typeface="+mn-ea"/>
              </a:rPr>
              <a:t>输入学号与姓名，进行认证。</a:t>
            </a:r>
            <a:endParaRPr lang="zh-CN" altLang="en-US" sz="3200" kern="100" dirty="0">
              <a:latin typeface="Calibri" panose="020F0502020204030204" charset="0"/>
              <a:ea typeface="微软雅黑" panose="020B0503020204020204" charset="-122"/>
              <a:cs typeface="微软雅黑" panose="020B0503020204020204" charset="-122"/>
              <a:sym typeface="+mn-ea"/>
            </a:endParaRPr>
          </a:p>
        </p:txBody>
      </p:sp>
      <p:cxnSp>
        <p:nvCxnSpPr>
          <p:cNvPr id="16" name="肘形连接符 15">
            <a:extLst>
              <a:ext uri="{FF2B5EF4-FFF2-40B4-BE49-F238E27FC236}">
                <a16:creationId xmlns:a16="http://schemas.microsoft.com/office/drawing/2014/main" id="{60590DFF-CA19-8905-2DFE-8F1F58211232}"/>
              </a:ext>
            </a:extLst>
          </p:cNvPr>
          <p:cNvCxnSpPr/>
          <p:nvPr/>
        </p:nvCxnSpPr>
        <p:spPr>
          <a:xfrm rot="10800000" flipV="1">
            <a:off x="13967821" y="12058500"/>
            <a:ext cx="7849359" cy="798778"/>
          </a:xfrm>
          <a:prstGeom prst="bentConnector3">
            <a:avLst>
              <a:gd name="adj1" fmla="val 49992"/>
            </a:avLst>
          </a:prstGeom>
          <a:ln w="25400">
            <a:solidFill>
              <a:srgbClr val="0268BD"/>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连接符 52">
            <a:extLst>
              <a:ext uri="{FF2B5EF4-FFF2-40B4-BE49-F238E27FC236}">
                <a16:creationId xmlns:a16="http://schemas.microsoft.com/office/drawing/2014/main" id="{7B571FAA-944F-A71B-D6BC-B494756F1301}"/>
              </a:ext>
            </a:extLst>
          </p:cNvPr>
          <p:cNvCxnSpPr/>
          <p:nvPr/>
        </p:nvCxnSpPr>
        <p:spPr>
          <a:xfrm>
            <a:off x="20165018" y="12062309"/>
            <a:ext cx="2482688" cy="0"/>
          </a:xfrm>
          <a:prstGeom prst="line">
            <a:avLst/>
          </a:prstGeom>
          <a:ln w="63500">
            <a:solidFill>
              <a:srgbClr val="0268BD"/>
            </a:solidFill>
            <a:prstDash val="solid"/>
            <a:miter/>
          </a:ln>
        </p:spPr>
      </p:cxnSp>
    </p:spTree>
    <p:extLst>
      <p:ext uri="{BB962C8B-B14F-4D97-AF65-F5344CB8AC3E}">
        <p14:creationId xmlns:p14="http://schemas.microsoft.com/office/powerpoint/2010/main" val="373073812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54406453_huge"/>
          <p:cNvPicPr>
            <a:picLocks noChangeAspect="1"/>
          </p:cNvPicPr>
          <p:nvPr/>
        </p:nvPicPr>
        <p:blipFill>
          <a:blip r:embed="rId2"/>
          <a:stretch>
            <a:fillRect/>
          </a:stretch>
        </p:blipFill>
        <p:spPr>
          <a:xfrm>
            <a:off x="3810000" y="1270"/>
            <a:ext cx="20572730" cy="13698220"/>
          </a:xfrm>
          <a:prstGeom prst="rect">
            <a:avLst/>
          </a:prstGeom>
        </p:spPr>
      </p:pic>
      <p:sp>
        <p:nvSpPr>
          <p:cNvPr id="6" name="矩形 5"/>
          <p:cNvSpPr/>
          <p:nvPr/>
        </p:nvSpPr>
        <p:spPr>
          <a:xfrm>
            <a:off x="-460375" y="0"/>
            <a:ext cx="24843105" cy="13698855"/>
          </a:xfrm>
          <a:prstGeom prst="rect">
            <a:avLst/>
          </a:prstGeom>
          <a:gradFill>
            <a:gsLst>
              <a:gs pos="0">
                <a:srgbClr val="0090FF">
                  <a:alpha val="0"/>
                </a:srgbClr>
              </a:gs>
              <a:gs pos="64000">
                <a:schemeClr val="bg1">
                  <a:alpha val="94000"/>
                </a:schemeClr>
              </a:gs>
              <a:gs pos="86000">
                <a:schemeClr val="bg1"/>
              </a:gs>
            </a:gsLst>
            <a:lin ang="10800000" scaled="0"/>
          </a:gra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anchor="ctr" forceAA="0">
            <a:spAutoFit/>
          </a:bodyPr>
          <a:lstStyle/>
          <a:p>
            <a:pPr marL="0" marR="0" lvl="0" indent="0" algn="ctr" defTabSz="825500" rtl="0" eaLnBrk="1" fontAlgn="auto" latinLnBrk="0" hangingPunct="0">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rgbClr val="FFFFFF"/>
              </a:solidFill>
              <a:effectLst/>
              <a:uLnTx/>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275" name="矩形"/>
          <p:cNvSpPr/>
          <p:nvPr/>
        </p:nvSpPr>
        <p:spPr>
          <a:xfrm>
            <a:off x="1710055" y="7604125"/>
            <a:ext cx="3091180" cy="76200"/>
          </a:xfrm>
          <a:prstGeom prst="rect">
            <a:avLst/>
          </a:prstGeom>
          <a:gradFill>
            <a:gsLst>
              <a:gs pos="0">
                <a:schemeClr val="accent1">
                  <a:lumMod val="40000"/>
                  <a:lumOff val="60000"/>
                </a:schemeClr>
              </a:gs>
              <a:gs pos="100000">
                <a:srgbClr val="0074FF"/>
              </a:gs>
            </a:gsLst>
            <a:lin ang="10800000"/>
          </a:gradFill>
          <a:ln w="12700">
            <a:miter lim="400000"/>
          </a:ln>
        </p:spPr>
        <p:txBody>
          <a:bodyPr lIns="30195" tIns="30195" rIns="30195" bIns="30195" anchor="ctr">
            <a:noAutofit/>
          </a:bodyPr>
          <a:lstStyle/>
          <a:p>
            <a:pPr marL="0" marR="0" lvl="0" indent="0" algn="ctr" defTabSz="490220" rtl="0" eaLnBrk="1" fontAlgn="auto" latinLnBrk="0" hangingPunct="0">
              <a:lnSpc>
                <a:spcPct val="100000"/>
              </a:lnSpc>
              <a:spcBef>
                <a:spcPts val="0"/>
              </a:spcBef>
              <a:spcAft>
                <a:spcPts val="0"/>
              </a:spcAft>
              <a:buClrTx/>
              <a:buSzTx/>
              <a:buFontTx/>
              <a:buNone/>
              <a:defRPr sz="1600">
                <a:solidFill>
                  <a:srgbClr val="FFFFFF"/>
                </a:solidFill>
                <a:latin typeface="Alibaba PuHuiTi 2 55 Regular"/>
                <a:ea typeface="Alibaba PuHuiTi 2 55 Regular"/>
                <a:cs typeface="Alibaba PuHuiTi 2 55 Regular"/>
                <a:sym typeface="Alibaba PuHuiTi 2 55 Regular"/>
              </a:defRPr>
            </a:pPr>
            <a:endParaRPr kumimoji="0" sz="2400" b="0" i="0" u="none" strike="noStrike" kern="0" cap="none" spc="0" normalizeH="0" baseline="0" noProof="0">
              <a:ln>
                <a:noFill/>
              </a:ln>
              <a:solidFill>
                <a:srgbClr val="FFFFFF"/>
              </a:solidFill>
              <a:effectLst/>
              <a:uLnTx/>
              <a:uFillTx/>
              <a:latin typeface="Alibaba PuHuiTi 2 55 Regular"/>
              <a:sym typeface="+mn-ea"/>
            </a:endParaRPr>
          </a:p>
        </p:txBody>
      </p:sp>
      <p:sp>
        <p:nvSpPr>
          <p:cNvPr id="276" name="这里是两行的标题两行的标题两行的标题不超过20字"/>
          <p:cNvSpPr txBox="1"/>
          <p:nvPr/>
        </p:nvSpPr>
        <p:spPr>
          <a:xfrm>
            <a:off x="1710055" y="5987415"/>
            <a:ext cx="10005695" cy="993775"/>
          </a:xfrm>
          <a:prstGeom prst="rect">
            <a:avLst/>
          </a:prstGeom>
          <a:ln w="12700">
            <a:miter lim="400000"/>
          </a:ln>
        </p:spPr>
        <p:txBody>
          <a:bodyPr lIns="22575" tIns="22575" rIns="22575" bIns="22575"/>
          <a:lstStyle>
            <a:lvl1pPr algn="l" defTabSz="366395">
              <a:defRPr sz="6000">
                <a:solidFill>
                  <a:srgbClr val="1E1E1E"/>
                </a:solidFill>
                <a:latin typeface="Alibaba PuHuiTi 2 55 Regular"/>
                <a:ea typeface="Alibaba PuHuiTi 2 55 Regular"/>
                <a:cs typeface="Alibaba PuHuiTi 2 55 Regular"/>
                <a:sym typeface="Alibaba PuHuiTi 2 55 Regular"/>
              </a:defRPr>
            </a:lvl1pPr>
          </a:lstStyle>
          <a:p>
            <a:pPr marL="0" marR="0" lvl="0" indent="0" algn="l" defTabSz="366395" rtl="0" eaLnBrk="1" fontAlgn="auto" latinLnBrk="0" hangingPunct="0">
              <a:lnSpc>
                <a:spcPct val="100000"/>
              </a:lnSpc>
              <a:spcBef>
                <a:spcPts val="0"/>
              </a:spcBef>
              <a:spcAft>
                <a:spcPts val="0"/>
              </a:spcAft>
              <a:buClrTx/>
              <a:buSzTx/>
              <a:buFontTx/>
              <a:buNone/>
              <a:defRPr/>
            </a:pPr>
            <a:r>
              <a:rPr kumimoji="1" lang="zh-CN" altLang="en-US" sz="6600" b="1" i="0" u="none" strike="noStrike" kern="0" cap="none" spc="0" normalizeH="0" baseline="0" noProof="0" dirty="0">
                <a:ln>
                  <a:noFill/>
                </a:ln>
                <a:solidFill>
                  <a:srgbClr val="5E5E5E"/>
                </a:solidFill>
                <a:effectLst/>
                <a:uLnTx/>
                <a:uFillTx/>
                <a:latin typeface="微软雅黑" panose="020B0503020204020204" charset="-122"/>
                <a:ea typeface="微软雅黑" panose="020B0503020204020204" charset="-122"/>
                <a:cs typeface="微软雅黑" panose="020B0503020204020204" charset="-122"/>
                <a:sym typeface="Alibaba PuHuiTi 2 55 Regular"/>
              </a:rPr>
              <a:t>参加考试</a:t>
            </a:r>
          </a:p>
        </p:txBody>
      </p:sp>
      <p:sp>
        <p:nvSpPr>
          <p:cNvPr id="277" name="文本框 1"/>
          <p:cNvSpPr txBox="1"/>
          <p:nvPr/>
        </p:nvSpPr>
        <p:spPr>
          <a:xfrm>
            <a:off x="1709813" y="7653526"/>
            <a:ext cx="1625267" cy="1386517"/>
          </a:xfrm>
          <a:prstGeom prst="rect">
            <a:avLst/>
          </a:prstGeom>
          <a:ln w="12700">
            <a:miter lim="400000"/>
          </a:ln>
        </p:spPr>
        <p:txBody>
          <a:bodyPr lIns="49522" tIns="49522" rIns="49522" bIns="49522" anchor="ctr">
            <a:spAutoFit/>
          </a:bodyPr>
          <a:lstStyle>
            <a:lvl1pPr algn="l" defTabSz="490220">
              <a:lnSpc>
                <a:spcPct val="110000"/>
              </a:lnSpc>
              <a:defRPr sz="8000" b="1">
                <a:solidFill>
                  <a:srgbClr val="53585F"/>
                </a:solidFill>
                <a:latin typeface="Alibaba Sans 102"/>
                <a:ea typeface="Alibaba Sans 102"/>
                <a:cs typeface="Alibaba Sans 102"/>
                <a:sym typeface="Alibaba Sans 102"/>
              </a:defRPr>
            </a:lvl1pPr>
          </a:lstStyle>
          <a:p>
            <a:pPr marL="0" marR="0" lvl="0" indent="0" algn="l" defTabSz="490220" rtl="0" eaLnBrk="1" fontAlgn="auto" latinLnBrk="0" hangingPunct="0">
              <a:lnSpc>
                <a:spcPct val="110000"/>
              </a:lnSpc>
              <a:spcBef>
                <a:spcPts val="0"/>
              </a:spcBef>
              <a:spcAft>
                <a:spcPts val="0"/>
              </a:spcAft>
              <a:buClrTx/>
              <a:buSzTx/>
              <a:buFontTx/>
              <a:buNone/>
              <a:defRPr/>
            </a:pPr>
            <a:r>
              <a:rPr kumimoji="0" sz="8000" b="1" i="0" u="none" strike="noStrike" kern="0" cap="none" spc="0" normalizeH="0" baseline="0" noProof="0" dirty="0">
                <a:ln>
                  <a:noFill/>
                </a:ln>
                <a:solidFill>
                  <a:srgbClr val="53585F"/>
                </a:solidFill>
                <a:effectLst/>
                <a:uLnTx/>
                <a:uFillTx/>
                <a:latin typeface="DIN Alternate" panose="020B0500000000000000" charset="0"/>
                <a:cs typeface="DIN Alternate" panose="020B0500000000000000" charset="0"/>
                <a:sym typeface="Alibaba Sans 102"/>
              </a:rPr>
              <a:t>0</a:t>
            </a:r>
            <a:r>
              <a:rPr kumimoji="0" lang="en-US" sz="8000" b="1" i="0" u="none" strike="noStrike" kern="0" cap="none" spc="0" normalizeH="0" baseline="0" noProof="0" dirty="0">
                <a:ln>
                  <a:noFill/>
                </a:ln>
                <a:solidFill>
                  <a:srgbClr val="53585F"/>
                </a:solidFill>
                <a:effectLst/>
                <a:uLnTx/>
                <a:uFillTx/>
                <a:latin typeface="DIN Alternate" panose="020B0500000000000000" charset="0"/>
                <a:cs typeface="DIN Alternate" panose="020B0500000000000000" charset="0"/>
                <a:sym typeface="Alibaba Sans 102"/>
              </a:rPr>
              <a:t>2</a:t>
            </a:r>
          </a:p>
        </p:txBody>
      </p:sp>
      <p:sp>
        <p:nvSpPr>
          <p:cNvPr id="278" name="New Future on Cloud"/>
          <p:cNvSpPr txBox="1"/>
          <p:nvPr/>
        </p:nvSpPr>
        <p:spPr>
          <a:xfrm>
            <a:off x="1709813" y="6981355"/>
            <a:ext cx="4416141" cy="398054"/>
          </a:xfrm>
          <a:prstGeom prst="rect">
            <a:avLst/>
          </a:prstGeom>
          <a:ln w="12700">
            <a:miter lim="400000"/>
          </a:ln>
        </p:spPr>
        <p:txBody>
          <a:bodyPr wrap="none" lIns="14222" tIns="14222" rIns="14222" bIns="14222">
            <a:spAutoFit/>
          </a:bodyPr>
          <a:lstStyle>
            <a:lvl1pPr algn="l" defTabSz="219075">
              <a:defRPr>
                <a:solidFill>
                  <a:srgbClr val="53585F"/>
                </a:solidFill>
                <a:latin typeface="Alibaba Sans"/>
                <a:ea typeface="Alibaba Sans"/>
                <a:cs typeface="Alibaba Sans"/>
                <a:sym typeface="Alibaba Sans"/>
              </a:defRPr>
            </a:lvl1pPr>
          </a:lstStyle>
          <a:p>
            <a:pPr marL="0" marR="0" lvl="0" indent="0" algn="l" defTabSz="219075" rtl="0" eaLnBrk="1" fontAlgn="auto" latinLnBrk="0" hangingPunct="0">
              <a:lnSpc>
                <a:spcPct val="100000"/>
              </a:lnSpc>
              <a:spcBef>
                <a:spcPts val="0"/>
              </a:spcBef>
              <a:spcAft>
                <a:spcPts val="0"/>
              </a:spcAft>
              <a:buClrTx/>
              <a:buSzTx/>
              <a:buFontTx/>
              <a:buNone/>
              <a:defRPr/>
            </a:pPr>
            <a:r>
              <a:rPr kumimoji="0" lang="en-US" sz="2400" b="0" i="0" u="none" strike="noStrike" kern="0" cap="none" spc="0" normalizeH="0" baseline="0" noProof="0" dirty="0">
                <a:ln>
                  <a:noFill/>
                </a:ln>
                <a:solidFill>
                  <a:srgbClr val="53585F"/>
                </a:solidFill>
                <a:effectLst/>
                <a:uLnTx/>
                <a:uFillTx/>
                <a:latin typeface="Alibaba Sans"/>
                <a:sym typeface="Alibaba Sans"/>
              </a:rPr>
              <a:t>Enrich Learning Empower Teaching</a:t>
            </a:r>
            <a:endParaRPr kumimoji="0" sz="2400" b="0" i="0" u="none" strike="noStrike" kern="0" cap="none" spc="0" normalizeH="0" baseline="0" noProof="0" dirty="0">
              <a:ln>
                <a:noFill/>
              </a:ln>
              <a:solidFill>
                <a:srgbClr val="53585F"/>
              </a:solidFill>
              <a:effectLst/>
              <a:uLnTx/>
              <a:uFillTx/>
              <a:latin typeface="Alibaba Sans"/>
              <a:sym typeface="Alibaba Sans"/>
            </a:endParaRPr>
          </a:p>
        </p:txBody>
      </p:sp>
      <p:sp>
        <p:nvSpPr>
          <p:cNvPr id="279" name="文本框 2" hidden="1"/>
          <p:cNvSpPr txBox="1"/>
          <p:nvPr/>
        </p:nvSpPr>
        <p:spPr>
          <a:xfrm>
            <a:off x="-299985" y="337"/>
            <a:ext cx="0" cy="0"/>
          </a:xfrm>
          <a:prstGeom prst="rect">
            <a:avLst/>
          </a:prstGeom>
          <a:solidFill>
            <a:srgbClr val="FFFFFF"/>
          </a:solidFill>
        </p:spPr>
        <p:txBody>
          <a:bodyPr rtlCol="0" anchor="t"/>
          <a:lstStyle/>
          <a:p>
            <a:pPr marL="0" marR="0" lvl="0" indent="0" algn="l" defTabSz="2437765" rtl="0" eaLnBrk="1" fontAlgn="auto" latinLnBrk="0" hangingPunct="0">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srgbClr val="5E5E5E"/>
              </a:solidFill>
              <a:effectLst/>
              <a:uLnTx/>
              <a:uFillTx/>
              <a:latin typeface="Helvetica Neue" panose="02000503000000020004"/>
              <a:sym typeface="Helvetica Neue" panose="02000503000000020004"/>
            </a:endParaRPr>
          </a:p>
          <a:p>
            <a:pPr marL="0" marR="0" lvl="0" indent="0" algn="ctr" defTabSz="2437765" rtl="0" eaLnBrk="1" fontAlgn="auto" latinLnBrk="0" hangingPunct="0">
              <a:lnSpc>
                <a:spcPct val="100000"/>
              </a:lnSpc>
              <a:spcBef>
                <a:spcPts val="0"/>
              </a:spcBef>
              <a:spcAft>
                <a:spcPts val="0"/>
              </a:spcAft>
              <a:buClr>
                <a:srgbClr val="FFFFFF"/>
              </a:buClr>
              <a:buSzTx/>
              <a:buFontTx/>
              <a:buNone/>
              <a:defRPr/>
            </a:pPr>
            <a:r>
              <a:rPr kumimoji="0" lang="en-US" sz="2400" b="0" i="0" u="none" strike="noStrike" kern="0" cap="none" spc="0" normalizeH="0" baseline="0" noProof="0">
                <a:ln>
                  <a:noFill/>
                </a:ln>
                <a:solidFill>
                  <a:srgbClr val="FFFFFF"/>
                </a:solidFill>
                <a:effectLst/>
                <a:uLnTx/>
                <a:uFillTx/>
                <a:latin typeface="Helvetica Neue" panose="02000503000000020004"/>
                <a:sym typeface="Helvetica Neue" panose="02000503000000020004"/>
              </a:rPr>
              <a:t>BBAAD9C20180234D78A0072836F0B46062B9B20715048B20A6D98139B1532BF60B44BC38916EFB0222692908C84601EBEFF921AA61D02B411BBFC202745E22D524F665ADBA25769744C22C076802468F5E40E9EA74477153B8EBE19701812C28DCC6229FDE3</a:t>
            </a:r>
          </a:p>
        </p:txBody>
      </p:sp>
      <p:pic>
        <p:nvPicPr>
          <p:cNvPr id="29" name="图片 28"/>
          <p:cNvPicPr>
            <a:picLocks noChangeAspect="1"/>
          </p:cNvPicPr>
          <p:nvPr/>
        </p:nvPicPr>
        <p:blipFill>
          <a:blip r:embed="rId3"/>
          <a:stretch>
            <a:fillRect/>
          </a:stretch>
        </p:blipFill>
        <p:spPr>
          <a:xfrm>
            <a:off x="21835110" y="1192530"/>
            <a:ext cx="2143256" cy="720000"/>
          </a:xfrm>
          <a:prstGeom prst="rect">
            <a:avLst/>
          </a:prstGeom>
        </p:spPr>
      </p:pic>
      <p:pic>
        <p:nvPicPr>
          <p:cNvPr id="2" name="图片 1"/>
          <p:cNvPicPr>
            <a:picLocks noChangeAspect="1"/>
          </p:cNvPicPr>
          <p:nvPr/>
        </p:nvPicPr>
        <p:blipFill>
          <a:blip r:embed="rId4"/>
          <a:stretch>
            <a:fillRect/>
          </a:stretch>
        </p:blipFill>
        <p:spPr>
          <a:xfrm>
            <a:off x="9239250" y="0"/>
            <a:ext cx="15143480" cy="13696950"/>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09286" y="3294612"/>
            <a:ext cx="5035222" cy="4068815"/>
          </a:xfrm>
          <a:prstGeom prst="rect">
            <a:avLst/>
          </a:prstGeom>
          <a:ln w="28575">
            <a:solidFill>
              <a:srgbClr val="0074FF"/>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rgbClr val="000000"/>
                </a:solidFill>
                <a:ea typeface="微软雅黑" panose="020B0503020204020204" charset="-122"/>
              </a:rPr>
              <a:t>考前准备</a:t>
            </a:r>
          </a:p>
          <a:p>
            <a:pPr marL="571500" indent="-571500">
              <a:lnSpc>
                <a:spcPct val="150000"/>
              </a:lnSpc>
              <a:buFont typeface="Wingdings" panose="05000000000000000000" charset="0"/>
              <a:buChar char="ü"/>
            </a:pPr>
            <a:r>
              <a:rPr lang="zh-CN" altLang="en-US" sz="2800" dirty="0">
                <a:solidFill>
                  <a:srgbClr val="0074FF"/>
                </a:solidFill>
                <a:latin typeface="微软雅黑 Light" panose="020B0502040204020203" pitchFamily="34" charset="-122"/>
                <a:ea typeface="微软雅黑 Light" panose="020B0502040204020203" pitchFamily="34" charset="-122"/>
              </a:rPr>
              <a:t>注册、登录认证</a:t>
            </a:r>
            <a:r>
              <a:rPr lang="en-US" altLang="zh-CN" sz="2800" dirty="0" err="1">
                <a:solidFill>
                  <a:srgbClr val="0074FF"/>
                </a:solidFill>
                <a:latin typeface="微软雅黑 Light" panose="020B0502040204020203" pitchFamily="34" charset="-122"/>
                <a:ea typeface="微软雅黑 Light" panose="020B0502040204020203" pitchFamily="34" charset="-122"/>
              </a:rPr>
              <a:t>iTEST</a:t>
            </a:r>
            <a:r>
              <a:rPr lang="zh-CN" altLang="en-US" sz="2800" dirty="0">
                <a:solidFill>
                  <a:srgbClr val="0074FF"/>
                </a:solidFill>
                <a:latin typeface="微软雅黑 Light" panose="020B0502040204020203" pitchFamily="34" charset="-122"/>
                <a:ea typeface="微软雅黑 Light" panose="020B0502040204020203" pitchFamily="34" charset="-122"/>
              </a:rPr>
              <a:t>系统</a:t>
            </a:r>
          </a:p>
          <a:p>
            <a:pPr marL="571500" indent="-571500">
              <a:lnSpc>
                <a:spcPct val="150000"/>
              </a:lnSpc>
              <a:buFont typeface="Wingdings" panose="05000000000000000000" charset="0"/>
              <a:buChar char="ü"/>
            </a:pPr>
            <a:r>
              <a:rPr lang="zh-CN" altLang="en-US" sz="2800" dirty="0">
                <a:solidFill>
                  <a:srgbClr val="0074FF"/>
                </a:solidFill>
                <a:latin typeface="微软雅黑 Light" panose="020B0502040204020203" pitchFamily="34" charset="-122"/>
                <a:ea typeface="微软雅黑 Light" panose="020B0502040204020203" pitchFamily="34" charset="-122"/>
              </a:rPr>
              <a:t>确认班级，以及参加考试的场次、时间</a:t>
            </a:r>
          </a:p>
          <a:p>
            <a:pPr marL="571500" indent="-571500">
              <a:lnSpc>
                <a:spcPct val="150000"/>
              </a:lnSpc>
              <a:buFont typeface="Wingdings" panose="05000000000000000000" charset="0"/>
              <a:buChar char="ü"/>
            </a:pPr>
            <a:r>
              <a:rPr lang="zh-CN" altLang="en-US" sz="2800" dirty="0">
                <a:solidFill>
                  <a:srgbClr val="0074FF"/>
                </a:solidFill>
                <a:latin typeface="微软雅黑 Light" panose="020B0502040204020203" pitchFamily="34" charset="-122"/>
                <a:ea typeface="微软雅黑 Light" panose="020B0502040204020203" pitchFamily="34" charset="-122"/>
              </a:rPr>
              <a:t>参加学校安排的试测，排查设备问题</a:t>
            </a:r>
          </a:p>
        </p:txBody>
      </p:sp>
      <p:sp>
        <p:nvSpPr>
          <p:cNvPr id="10" name="文本框 9"/>
          <p:cNvSpPr txBox="1"/>
          <p:nvPr/>
        </p:nvSpPr>
        <p:spPr>
          <a:xfrm>
            <a:off x="1308015" y="8645846"/>
            <a:ext cx="3605295" cy="790722"/>
          </a:xfrm>
          <a:prstGeom prst="rect">
            <a:avLst/>
          </a:prstGeom>
          <a:ln w="6350">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参加考试</a:t>
            </a:r>
          </a:p>
          <a:p>
            <a:endParaRPr lang="zh-CN" altLang="en-US" sz="28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11" name="文本框 10"/>
          <p:cNvSpPr txBox="1"/>
          <p:nvPr/>
        </p:nvSpPr>
        <p:spPr>
          <a:xfrm>
            <a:off x="1308016" y="10516632"/>
            <a:ext cx="3605295" cy="1313095"/>
          </a:xfrm>
          <a:prstGeom prst="rect">
            <a:avLst/>
          </a:prstGeom>
          <a:ln w="6350">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考试后</a:t>
            </a:r>
          </a:p>
          <a:p>
            <a:endParaRPr lang="zh-CN" altLang="en-US" sz="28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17" name="矩形 16"/>
          <p:cNvSpPr/>
          <p:nvPr/>
        </p:nvSpPr>
        <p:spPr>
          <a:xfrm>
            <a:off x="6800408" y="2776486"/>
            <a:ext cx="17028321" cy="9792617"/>
          </a:xfrm>
          <a:prstGeom prst="rect">
            <a:avLst/>
          </a:prstGeom>
          <a:solidFill>
            <a:schemeClr val="bg1"/>
          </a:solidFill>
          <a:ln w="12700" cmpd="sng">
            <a:noFill/>
            <a:prstDash val="dash"/>
          </a:ln>
          <a:effectLst>
            <a:outerShdw blurRad="482600" dist="38100" dir="18900000" algn="bl" rotWithShape="0">
              <a:prstClr val="black">
                <a:alpha val="37000"/>
              </a:prstClr>
            </a:outerShdw>
            <a:softEdge rad="12700"/>
          </a:effectLst>
        </p:spPr>
        <p:txBody>
          <a:bodyPr wrap="square">
            <a:spAutoFit/>
          </a:bodyPr>
          <a:lstStyle/>
          <a:p>
            <a:pPr algn="just">
              <a:lnSpc>
                <a:spcPct val="200000"/>
              </a:lnSpc>
            </a:pPr>
            <a:r>
              <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rPr>
              <a:t>1.</a:t>
            </a: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rPr>
              <a:t> 使用</a:t>
            </a:r>
            <a:r>
              <a:rPr lang="en" altLang="zh-CN" sz="3200" kern="100" dirty="0" err="1">
                <a:solidFill>
                  <a:schemeClr val="tx1"/>
                </a:solidFill>
                <a:latin typeface="微软雅黑" panose="020B0503020204020204" charset="-122"/>
                <a:ea typeface="微软雅黑" panose="020B0503020204020204" charset="-122"/>
                <a:cs typeface="微软雅黑" panose="020B0503020204020204" charset="-122"/>
              </a:rPr>
              <a:t>iTEST</a:t>
            </a: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rPr>
              <a:t>智能测评云平台</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rPr>
              <a:t>进行在线机考</a:t>
            </a: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rPr>
              <a:t>，须考生</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rPr>
              <a:t>提前准备好电脑、耳机。</a:t>
            </a:r>
          </a:p>
          <a:p>
            <a:pPr lvl="1" algn="just">
              <a:lnSpc>
                <a:spcPct val="200000"/>
              </a:lnSpc>
            </a:pP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rPr>
              <a:t>电脑要求：</a:t>
            </a:r>
            <a:r>
              <a:rPr lang="zh-CN" altLang="zh-CN" sz="3200" b="1" u="sng" kern="100" dirty="0">
                <a:solidFill>
                  <a:srgbClr val="FF0000"/>
                </a:solidFill>
                <a:latin typeface="微软雅黑" panose="020B0503020204020204" charset="-122"/>
                <a:ea typeface="微软雅黑" panose="020B0503020204020204" charset="-122"/>
                <a:cs typeface="微软雅黑" panose="020B0503020204020204" charset="-122"/>
              </a:rPr>
              <a:t>（</a:t>
            </a:r>
            <a:r>
              <a:rPr kumimoji="1" lang="zh-CN" altLang="en-US" sz="3200" b="1" u="sng" dirty="0">
                <a:solidFill>
                  <a:srgbClr val="FF0000"/>
                </a:solidFill>
                <a:latin typeface="微软雅黑" panose="020B0503020204020204" charset="-122"/>
                <a:ea typeface="微软雅黑" panose="020B0503020204020204" charset="-122"/>
                <a:cs typeface="微软雅黑" panose="020B0503020204020204" charset="-122"/>
                <a:sym typeface="+mn-ea"/>
              </a:rPr>
              <a:t>参加非统一机房考试的考生请注意</a:t>
            </a:r>
            <a:r>
              <a:rPr lang="zh-CN" altLang="en-US" sz="3200" b="1" u="sng" kern="100" dirty="0">
                <a:solidFill>
                  <a:srgbClr val="FF0000"/>
                </a:solidFill>
                <a:latin typeface="微软雅黑" panose="020B0503020204020204" charset="-122"/>
                <a:ea typeface="微软雅黑" panose="020B0503020204020204" charset="-122"/>
                <a:cs typeface="微软雅黑" panose="020B0503020204020204" charset="-122"/>
              </a:rPr>
              <a:t>）</a:t>
            </a:r>
            <a:endParaRPr lang="zh-CN" altLang="en-US" sz="3200" kern="100" dirty="0">
              <a:solidFill>
                <a:srgbClr val="FF0000"/>
              </a:solidFill>
              <a:latin typeface="微软雅黑" panose="020B0503020204020204" charset="-122"/>
              <a:ea typeface="微软雅黑" panose="020B0503020204020204" charset="-122"/>
              <a:cs typeface="微软雅黑" panose="020B0503020204020204" charset="-122"/>
            </a:endParaRPr>
          </a:p>
          <a:p>
            <a:pPr lvl="1" algn="just">
              <a:lnSpc>
                <a:spcPct val="200000"/>
              </a:lnSpc>
            </a:pP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rPr>
              <a:t>  </a:t>
            </a:r>
            <a:r>
              <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rPr>
              <a:t>操作系统：</a:t>
            </a:r>
            <a:r>
              <a:rPr lang="en-US" altLang="zh-CN" sz="3200" kern="100" dirty="0" err="1">
                <a:solidFill>
                  <a:schemeClr val="tx1"/>
                </a:solidFill>
                <a:latin typeface="微软雅黑" panose="020B0503020204020204" charset="-122"/>
                <a:ea typeface="微软雅黑" panose="020B0503020204020204" charset="-122"/>
                <a:cs typeface="微软雅黑" panose="020B0503020204020204" charset="-122"/>
              </a:rPr>
              <a:t>winXP</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rPr>
              <a:t>及以上</a:t>
            </a:r>
            <a:endPar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endParaRPr>
          </a:p>
          <a:p>
            <a:pPr lvl="1" algn="just">
              <a:lnSpc>
                <a:spcPct val="200000"/>
              </a:lnSpc>
            </a:pP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rPr>
              <a:t>电脑内存：</a:t>
            </a:r>
            <a:r>
              <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rPr>
              <a:t>4G</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rPr>
              <a:t>及以上</a:t>
            </a:r>
          </a:p>
          <a:p>
            <a:pPr lvl="1" algn="just">
              <a:lnSpc>
                <a:spcPct val="200000"/>
              </a:lnSpc>
            </a:pP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rPr>
              <a:t>耳</a:t>
            </a: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rPr>
              <a:t>机</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rPr>
              <a:t>要求：</a:t>
            </a:r>
          </a:p>
          <a:p>
            <a:pPr lvl="1" algn="just">
              <a:lnSpc>
                <a:spcPct val="200000"/>
              </a:lnSpc>
            </a:pPr>
            <a:r>
              <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rPr>
              <a:t>    </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rPr>
              <a:t>请使用电脑配套耳麦，建议不要用手机配套耳机</a:t>
            </a: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rPr>
              <a:t>。</a:t>
            </a:r>
            <a:endPar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endParaRPr>
          </a:p>
          <a:p>
            <a:pPr algn="just">
              <a:lnSpc>
                <a:spcPct val="200000"/>
              </a:lnSpc>
            </a:pPr>
            <a:r>
              <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 考生须</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提前下载</a:t>
            </a:r>
            <a:r>
              <a:rPr lang="en-US" altLang="zh-CN" sz="3200" b="1" kern="100" dirty="0">
                <a:solidFill>
                  <a:srgbClr val="FF0000"/>
                </a:solidFill>
                <a:latin typeface="微软雅黑" panose="020B0503020204020204" charset="-122"/>
                <a:ea typeface="微软雅黑" panose="020B0503020204020204" charset="-122"/>
                <a:cs typeface="微软雅黑" panose="020B0503020204020204" charset="-122"/>
                <a:sym typeface="+mn-ea"/>
              </a:rPr>
              <a:t>Chrome</a:t>
            </a:r>
            <a:r>
              <a:rPr lang="zh-CN" altLang="zh-CN" sz="3200" b="1" kern="100" dirty="0">
                <a:solidFill>
                  <a:srgbClr val="FF0000"/>
                </a:solidFill>
                <a:latin typeface="微软雅黑" panose="020B0503020204020204" charset="-122"/>
                <a:ea typeface="微软雅黑" panose="020B0503020204020204" charset="-122"/>
                <a:cs typeface="微软雅黑" panose="020B0503020204020204" charset="-122"/>
                <a:sym typeface="+mn-ea"/>
              </a:rPr>
              <a:t>、</a:t>
            </a:r>
            <a:r>
              <a:rPr lang="en-US" altLang="zh-CN" sz="3200" b="1" kern="100" dirty="0">
                <a:solidFill>
                  <a:srgbClr val="FF0000"/>
                </a:solidFill>
                <a:latin typeface="微软雅黑" panose="020B0503020204020204" charset="-122"/>
                <a:ea typeface="微软雅黑" panose="020B0503020204020204" charset="-122"/>
                <a:cs typeface="微软雅黑" panose="020B0503020204020204" charset="-122"/>
                <a:sym typeface="+mn-ea"/>
              </a:rPr>
              <a:t>Firefox</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360</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极速浏览器（极速模式）。</a:t>
            </a:r>
            <a:endPar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endParaRPr>
          </a:p>
          <a:p>
            <a:pPr algn="just">
              <a:lnSpc>
                <a:spcPct val="200000"/>
              </a:lnSpc>
            </a:pPr>
            <a:r>
              <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请至少下载安装其中</a:t>
            </a:r>
            <a:r>
              <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2</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个浏览器，以备考试中遇到问题切换。</a:t>
            </a: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注：不支持手机浏览器</a:t>
            </a:r>
          </a:p>
          <a:p>
            <a:pPr algn="just">
              <a:lnSpc>
                <a:spcPct val="200000"/>
              </a:lnSpc>
            </a:pPr>
            <a:r>
              <a:rPr lang="zh-CN" altLang="zh-CN" sz="3200" kern="100" dirty="0">
                <a:latin typeface="微软雅黑" panose="020B0503020204020204" charset="-122"/>
                <a:ea typeface="微软雅黑" panose="020B0503020204020204" charset="-122"/>
                <a:cs typeface="微软雅黑" panose="020B0503020204020204" charset="-122"/>
                <a:sym typeface="+mn-ea"/>
              </a:rPr>
              <a:t>（可前往下载专区下载安装：</a:t>
            </a:r>
            <a:r>
              <a:rPr lang="en-US" altLang="zh-CN" sz="3200" u="sng" kern="100" dirty="0">
                <a:solidFill>
                  <a:schemeClr val="tx1"/>
                </a:solidFill>
                <a:latin typeface="微软雅黑" panose="020B0503020204020204" charset="-122"/>
                <a:ea typeface="微软雅黑" panose="020B0503020204020204" charset="-122"/>
                <a:cs typeface="微软雅黑" panose="020B0503020204020204" charset="-122"/>
                <a:sym typeface="+mn-ea"/>
              </a:rPr>
              <a:t> https://</a:t>
            </a:r>
            <a:r>
              <a:rPr lang="en-US" altLang="zh-CN" sz="3200" u="sng" kern="100" dirty="0" err="1">
                <a:solidFill>
                  <a:schemeClr val="tx1"/>
                </a:solidFill>
                <a:latin typeface="微软雅黑" panose="020B0503020204020204" charset="-122"/>
                <a:ea typeface="微软雅黑" panose="020B0503020204020204" charset="-122"/>
                <a:cs typeface="微软雅黑" panose="020B0503020204020204" charset="-122"/>
                <a:sym typeface="+mn-ea"/>
              </a:rPr>
              <a:t>itestcloud.unipus.cn</a:t>
            </a:r>
            <a:r>
              <a:rPr lang="en-US" altLang="zh-CN" sz="3200" u="sng" kern="100"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altLang="zh-CN" sz="3200" u="sng" kern="100" dirty="0" err="1">
                <a:solidFill>
                  <a:schemeClr val="tx1"/>
                </a:solidFill>
                <a:latin typeface="微软雅黑" panose="020B0503020204020204" charset="-122"/>
                <a:ea typeface="微软雅黑" panose="020B0503020204020204" charset="-122"/>
                <a:cs typeface="微软雅黑" panose="020B0503020204020204" charset="-122"/>
                <a:sym typeface="+mn-ea"/>
              </a:rPr>
              <a:t>xzzq</a:t>
            </a:r>
            <a:r>
              <a:rPr lang="en-US" altLang="zh-CN" sz="3200" u="sng" kern="1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zh-CN" sz="3200" kern="100" dirty="0">
                <a:latin typeface="微软雅黑" panose="020B0503020204020204" charset="-122"/>
                <a:ea typeface="微软雅黑" panose="020B0503020204020204" charset="-122"/>
                <a:cs typeface="微软雅黑" panose="020B0503020204020204" charset="-122"/>
                <a:sym typeface="+mn-ea"/>
              </a:rPr>
              <a:t>）</a:t>
            </a:r>
            <a:endPar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endParaRPr>
          </a:p>
          <a:p>
            <a:pPr algn="just">
              <a:lnSpc>
                <a:spcPct val="200000"/>
              </a:lnSpc>
            </a:pPr>
            <a:r>
              <a:rPr lang="en-US"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3.</a:t>
            </a: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收到</a:t>
            </a:r>
            <a:r>
              <a:rPr lang="zh-CN" altLang="en-US"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考试</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通知后，请前往</a:t>
            </a:r>
            <a:r>
              <a:rPr lang="en-US" altLang="zh-CN" sz="3200" kern="100" dirty="0" err="1">
                <a:solidFill>
                  <a:schemeClr val="tx1"/>
                </a:solidFill>
                <a:latin typeface="微软雅黑" panose="020B0503020204020204" charset="-122"/>
                <a:ea typeface="微软雅黑" panose="020B0503020204020204" charset="-122"/>
                <a:cs typeface="微软雅黑" panose="020B0503020204020204" charset="-122"/>
                <a:sym typeface="+mn-ea"/>
              </a:rPr>
              <a:t>iTEST</a:t>
            </a:r>
            <a:r>
              <a:rPr lang="zh-CN" altLang="zh-CN" sz="3200" kern="100" dirty="0">
                <a:solidFill>
                  <a:schemeClr val="tx1"/>
                </a:solidFill>
                <a:latin typeface="微软雅黑" panose="020B0503020204020204" charset="-122"/>
                <a:ea typeface="微软雅黑" panose="020B0503020204020204" charset="-122"/>
                <a:cs typeface="微软雅黑" panose="020B0503020204020204" charset="-122"/>
                <a:sym typeface="+mn-ea"/>
              </a:rPr>
              <a:t>进行注册、认证。</a:t>
            </a:r>
          </a:p>
        </p:txBody>
      </p:sp>
      <p:sp>
        <p:nvSpPr>
          <p:cNvPr id="18" name="文本框 17"/>
          <p:cNvSpPr txBox="1"/>
          <p:nvPr/>
        </p:nvSpPr>
        <p:spPr>
          <a:xfrm>
            <a:off x="12557569" y="1502759"/>
            <a:ext cx="3262432" cy="707886"/>
          </a:xfrm>
          <a:prstGeom prst="rect">
            <a:avLst/>
          </a:prstGeom>
          <a:noFill/>
        </p:spPr>
        <p:txBody>
          <a:bodyPr wrap="none" rtlCol="0" anchor="t">
            <a:spAutoFit/>
          </a:bodyPr>
          <a:lstStyle/>
          <a:p>
            <a:r>
              <a:rPr kumimoji="1" lang="zh-CN" altLang="en-US" sz="4000" b="1" dirty="0">
                <a:solidFill>
                  <a:srgbClr val="0074FF"/>
                </a:solidFill>
                <a:latin typeface="微软雅黑" panose="020B0503020204020204" charset="-122"/>
                <a:ea typeface="微软雅黑" panose="020B0503020204020204" charset="-122"/>
                <a:cs typeface="微软雅黑" panose="020B0503020204020204" charset="-122"/>
                <a:sym typeface="+mn-ea"/>
              </a:rPr>
              <a:t>学生考前须知</a:t>
            </a:r>
          </a:p>
        </p:txBody>
      </p:sp>
      <p:sp>
        <p:nvSpPr>
          <p:cNvPr id="2"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电脑端</a:t>
            </a:r>
          </a:p>
        </p:txBody>
      </p:sp>
      <p:sp>
        <p:nvSpPr>
          <p:cNvPr id="8"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9"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2" name="形状"/>
          <p:cNvSpPr/>
          <p:nvPr/>
        </p:nvSpPr>
        <p:spPr>
          <a:xfrm>
            <a:off x="1322070" y="7595388"/>
            <a:ext cx="761116" cy="761116"/>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3" name="形状"/>
          <p:cNvSpPr/>
          <p:nvPr/>
        </p:nvSpPr>
        <p:spPr>
          <a:xfrm>
            <a:off x="1322070" y="9660272"/>
            <a:ext cx="761116" cy="761116"/>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 name="矩形 12"/>
          <p:cNvSpPr/>
          <p:nvPr/>
        </p:nvSpPr>
        <p:spPr>
          <a:xfrm>
            <a:off x="7477272" y="2379275"/>
            <a:ext cx="16652725" cy="9720279"/>
          </a:xfrm>
          <a:prstGeom prst="rect">
            <a:avLst/>
          </a:prstGeom>
          <a:blipFill dpi="0" rotWithShape="1">
            <a:blip r:embed="rId6">
              <a:alphaModFix amt="63000"/>
              <a:extLst>
                <a:ext uri="{BEBA8EAE-BF5A-486C-A8C5-ECC9F3942E4B}">
                  <a14:imgProps xmlns:a14="http://schemas.microsoft.com/office/drawing/2010/main">
                    <a14:imgLayer r:embed="rId7">
                      <a14:imgEffect>
                        <a14:brightnessContrast bright="100000"/>
                      </a14:imgEffect>
                      <a14:imgEffect>
                        <a14:colorTemperature colorTemp="6400"/>
                      </a14:imgEffect>
                      <a14:imgEffect>
                        <a14:saturation sat="0"/>
                      </a14:imgEffect>
                      <a14:imgEffect>
                        <a14:sharpenSoften amount="25000"/>
                      </a14:imgEffect>
                    </a14:imgLayer>
                  </a14:imgProps>
                </a:ext>
              </a:extLst>
            </a:blip>
            <a:srcRect/>
            <a:tile tx="0" ty="0" sx="100000" sy="100000" flip="none" algn="tl"/>
          </a:blipFill>
          <a:ln w="12700" cap="flat">
            <a:gradFill>
              <a:gsLst>
                <a:gs pos="0">
                  <a:schemeClr val="accent1">
                    <a:lumMod val="5000"/>
                    <a:lumOff val="95000"/>
                  </a:schemeClr>
                </a:gs>
                <a:gs pos="7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400000"/>
          </a:ln>
          <a:effectLst>
            <a:outerShdw blurRad="50800" dist="50800" dir="5400000" algn="ctr" rotWithShape="0">
              <a:schemeClr val="bg1">
                <a:lumMod val="95000"/>
              </a:schemeClr>
            </a:outerShdw>
            <a:softEdge rad="127000"/>
          </a:effectLst>
        </p:spPr>
        <p:style>
          <a:lnRef idx="0">
            <a:srgbClr val="FFFFFF"/>
          </a:lnRef>
          <a:fillRef idx="0">
            <a:srgbClr val="FFFFFF"/>
          </a:fillRef>
          <a:effectRef idx="0">
            <a:srgbClr val="FFFFFF"/>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6" name="文本框 5"/>
          <p:cNvSpPr txBox="1"/>
          <p:nvPr/>
        </p:nvSpPr>
        <p:spPr>
          <a:xfrm>
            <a:off x="1308016" y="2812044"/>
            <a:ext cx="4031987" cy="929579"/>
          </a:xfrm>
          <a:prstGeom prst="rect">
            <a:avLst/>
          </a:prstGeom>
          <a:noFill/>
          <a:ln w="28575">
            <a:no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考前准备</a:t>
            </a:r>
            <a:endParaRPr lang="zh-CN" altLang="en-US" sz="2800" dirty="0">
              <a:solidFill>
                <a:schemeClr val="tx1">
                  <a:lumMod val="50000"/>
                  <a:lumOff val="50000"/>
                </a:schemeClr>
              </a:solidFill>
              <a:ea typeface="微软雅黑" panose="020B0503020204020204" charset="-122"/>
            </a:endParaRPr>
          </a:p>
        </p:txBody>
      </p:sp>
      <p:sp>
        <p:nvSpPr>
          <p:cNvPr id="10" name="文本框 9"/>
          <p:cNvSpPr txBox="1"/>
          <p:nvPr/>
        </p:nvSpPr>
        <p:spPr>
          <a:xfrm>
            <a:off x="1308015" y="4164506"/>
            <a:ext cx="5925434" cy="6707703"/>
          </a:xfrm>
          <a:prstGeom prst="rect">
            <a:avLst/>
          </a:prstGeom>
          <a:ln w="28575">
            <a:solidFill>
              <a:srgbClr val="0074FF"/>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ea typeface="微软雅黑" panose="020B0503020204020204" charset="-122"/>
              </a:rPr>
              <a:t>参加考试</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提前登陆考试，环境检测</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浏览器（谷歌</a:t>
            </a:r>
            <a:r>
              <a:rPr lang="en-US" altLang="zh-CN" sz="2800" dirty="0">
                <a:solidFill>
                  <a:srgbClr val="0074FF"/>
                </a:solidFill>
                <a:ea typeface="微软雅黑" panose="020B0503020204020204" charset="-122"/>
              </a:rPr>
              <a:t>/</a:t>
            </a:r>
            <a:r>
              <a:rPr lang="zh-CN" altLang="en-US" sz="2800" dirty="0">
                <a:solidFill>
                  <a:srgbClr val="0074FF"/>
                </a:solidFill>
                <a:ea typeface="微软雅黑" panose="020B0503020204020204" charset="-122"/>
              </a:rPr>
              <a:t>火狐）、耳机、耳麦、键盘、网速</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进入考试中开始答题</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考中确保网络正常、听力过程中勿随意插拔耳机</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考试结束提交试卷</a:t>
            </a:r>
          </a:p>
        </p:txBody>
      </p:sp>
      <p:sp>
        <p:nvSpPr>
          <p:cNvPr id="11" name="文本框 10"/>
          <p:cNvSpPr txBox="1"/>
          <p:nvPr/>
        </p:nvSpPr>
        <p:spPr>
          <a:xfrm>
            <a:off x="1175084" y="11588856"/>
            <a:ext cx="3605295" cy="859734"/>
          </a:xfrm>
          <a:prstGeom prst="rect">
            <a:avLst/>
          </a:prstGeom>
          <a:ln w="6350">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考试后</a:t>
            </a:r>
          </a:p>
          <a:p>
            <a:endParaRPr lang="zh-CN" altLang="en-US" sz="28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8" name="矩形 7"/>
          <p:cNvSpPr/>
          <p:nvPr/>
        </p:nvSpPr>
        <p:spPr>
          <a:xfrm>
            <a:off x="8017137" y="2965805"/>
            <a:ext cx="15572996" cy="2959977"/>
          </a:xfrm>
          <a:prstGeom prst="rect">
            <a:avLst/>
          </a:prstGeom>
          <a:noFill/>
        </p:spPr>
        <p:txBody>
          <a:bodyPr wrap="square">
            <a:spAutoFit/>
          </a:bodyPr>
          <a:lstStyle/>
          <a:p>
            <a:pPr marL="571500" indent="-571500" algn="l">
              <a:lnSpc>
                <a:spcPct val="150000"/>
              </a:lnSpc>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牢记自己的考试时间，</a:t>
            </a:r>
            <a:r>
              <a:rPr lang="zh-CN" altLang="zh-CN" sz="3200" b="1" dirty="0">
                <a:solidFill>
                  <a:srgbClr val="FF0000"/>
                </a:solidFill>
                <a:latin typeface="微软雅黑" panose="020B0503020204020204" charset="-122"/>
                <a:ea typeface="微软雅黑" panose="020B0503020204020204" charset="-122"/>
              </a:rPr>
              <a:t>按照老师通知的试测和考试时间提前半小时左右</a:t>
            </a:r>
            <a:r>
              <a:rPr lang="zh-CN" altLang="zh-CN" sz="3200" dirty="0">
                <a:solidFill>
                  <a:schemeClr val="tx1"/>
                </a:solidFill>
                <a:latin typeface="微软雅黑" panose="020B0503020204020204" charset="-122"/>
                <a:ea typeface="微软雅黑" panose="020B0503020204020204" charset="-122"/>
              </a:rPr>
              <a:t>，登录系统等待考试开始。</a:t>
            </a:r>
            <a:endParaRPr lang="en-US" altLang="zh-CN" sz="3200" dirty="0">
              <a:solidFill>
                <a:schemeClr val="tx1"/>
              </a:solidFill>
              <a:latin typeface="微软雅黑" panose="020B0503020204020204" charset="-122"/>
              <a:ea typeface="微软雅黑" panose="020B0503020204020204" charset="-122"/>
            </a:endParaRPr>
          </a:p>
          <a:p>
            <a:pPr marL="571500" indent="-571500" algn="l">
              <a:lnSpc>
                <a:spcPct val="150000"/>
              </a:lnSpc>
              <a:buFont typeface="Wingdings" panose="05000000000000000000" charset="0"/>
              <a:buChar char="Ø"/>
            </a:pPr>
            <a:r>
              <a:rPr lang="zh-CN" altLang="en-US" sz="3200" dirty="0">
                <a:solidFill>
                  <a:schemeClr val="tx1"/>
                </a:solidFill>
                <a:latin typeface="微软雅黑" panose="020B0503020204020204" charset="-122"/>
                <a:ea typeface="微软雅黑" panose="020B0503020204020204" charset="-122"/>
              </a:rPr>
              <a:t>登录后，</a:t>
            </a:r>
            <a:r>
              <a:rPr lang="zh-CN" altLang="zh-CN" sz="3200" dirty="0">
                <a:solidFill>
                  <a:schemeClr val="tx1"/>
                </a:solidFill>
                <a:latin typeface="微软雅黑" panose="020B0503020204020204" charset="-122"/>
                <a:ea typeface="微软雅黑" panose="020B0503020204020204" charset="-122"/>
              </a:rPr>
              <a:t>在“考试”页面，可以查看正在进行中的考试以及具体的考试名称、时间、时长和地点。</a:t>
            </a:r>
            <a:r>
              <a:rPr lang="zh-CN" altLang="en-US" sz="3200" dirty="0">
                <a:solidFill>
                  <a:schemeClr val="tx1"/>
                </a:solidFill>
                <a:latin typeface="微软雅黑" panose="020B0503020204020204" charset="-122"/>
                <a:ea typeface="微软雅黑" panose="020B0503020204020204" charset="-122"/>
              </a:rPr>
              <a:t>找到考试，点击“</a:t>
            </a:r>
            <a:r>
              <a:rPr lang="zh-CN" altLang="en-US" sz="3200" b="1" dirty="0">
                <a:solidFill>
                  <a:srgbClr val="FF0000"/>
                </a:solidFill>
                <a:latin typeface="微软雅黑" panose="020B0503020204020204" charset="-122"/>
                <a:ea typeface="微软雅黑" panose="020B0503020204020204" charset="-122"/>
              </a:rPr>
              <a:t>进入考试</a:t>
            </a:r>
            <a:r>
              <a:rPr lang="zh-CN" altLang="en-US" sz="3200" dirty="0">
                <a:solidFill>
                  <a:schemeClr val="tx1"/>
                </a:solidFill>
                <a:latin typeface="微软雅黑" panose="020B0503020204020204" charset="-122"/>
                <a:ea typeface="微软雅黑" panose="020B0503020204020204" charset="-122"/>
              </a:rPr>
              <a:t>”按钮。</a:t>
            </a:r>
          </a:p>
        </p:txBody>
      </p:sp>
      <p:sp>
        <p:nvSpPr>
          <p:cNvPr id="16" name="例:这里是标题标题标题"/>
          <p:cNvSpPr txBox="1"/>
          <p:nvPr>
            <p:custDataLst>
              <p:tags r:id="rId2"/>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电脑端</a:t>
            </a:r>
          </a:p>
        </p:txBody>
      </p:sp>
      <p:sp>
        <p:nvSpPr>
          <p:cNvPr id="17" name="New Future on Cloud"/>
          <p:cNvSpPr txBox="1"/>
          <p:nvPr>
            <p:custDataLst>
              <p:tags r:id="rId3"/>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8" name="圆角矩形 3"/>
          <p:cNvSpPr/>
          <p:nvPr>
            <p:custDataLst>
              <p:tags r:id="rId4"/>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20" name="形状"/>
          <p:cNvSpPr/>
          <p:nvPr/>
        </p:nvSpPr>
        <p:spPr>
          <a:xfrm>
            <a:off x="1322070" y="3536564"/>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21" name="形状"/>
          <p:cNvSpPr/>
          <p:nvPr/>
        </p:nvSpPr>
        <p:spPr>
          <a:xfrm>
            <a:off x="1308015" y="10982972"/>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pic>
        <p:nvPicPr>
          <p:cNvPr id="2" name="图片 1">
            <a:extLst>
              <a:ext uri="{FF2B5EF4-FFF2-40B4-BE49-F238E27FC236}">
                <a16:creationId xmlns:a16="http://schemas.microsoft.com/office/drawing/2014/main" id="{F7DBA50D-883B-49FA-12F7-891F15744EBE}"/>
              </a:ext>
            </a:extLst>
          </p:cNvPr>
          <p:cNvPicPr>
            <a:picLocks noChangeAspect="1"/>
          </p:cNvPicPr>
          <p:nvPr/>
        </p:nvPicPr>
        <p:blipFill>
          <a:blip r:embed="rId8"/>
          <a:stretch>
            <a:fillRect/>
          </a:stretch>
        </p:blipFill>
        <p:spPr>
          <a:xfrm>
            <a:off x="8758989" y="6404447"/>
            <a:ext cx="15006686" cy="4578525"/>
          </a:xfrm>
          <a:prstGeom prst="rect">
            <a:avLst/>
          </a:prstGeom>
          <a:effectLst>
            <a:outerShdw blurRad="63500" sx="102000" sy="102000" algn="ctr" rotWithShape="0">
              <a:schemeClr val="accent1">
                <a:alpha val="40000"/>
              </a:schemeClr>
            </a:outerShdw>
          </a:effectLst>
        </p:spPr>
      </p:pic>
    </p:spTree>
  </p:cSld>
  <p:clrMapOvr>
    <a:overrideClrMapping bg1="lt1" tx1="dk1" bg2="lt2" tx2="dk2" accent1="accent1" accent2="accent2" accent3="accent3" accent4="accent4" accent5="accent5" accent6="accent6" hlink="hlink" folHlink="folHlink"/>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矩形 1"/>
          <p:cNvSpPr/>
          <p:nvPr/>
        </p:nvSpPr>
        <p:spPr>
          <a:xfrm>
            <a:off x="7477272" y="2379275"/>
            <a:ext cx="16652725" cy="9720279"/>
          </a:xfrm>
          <a:prstGeom prst="rect">
            <a:avLst/>
          </a:prstGeom>
          <a:blipFill dpi="0" rotWithShape="1">
            <a:blip r:embed="rId6">
              <a:alphaModFix amt="63000"/>
              <a:extLst>
                <a:ext uri="{BEBA8EAE-BF5A-486C-A8C5-ECC9F3942E4B}">
                  <a14:imgProps xmlns:a14="http://schemas.microsoft.com/office/drawing/2010/main">
                    <a14:imgLayer r:embed="rId7">
                      <a14:imgEffect>
                        <a14:brightnessContrast bright="100000"/>
                      </a14:imgEffect>
                      <a14:imgEffect>
                        <a14:colorTemperature colorTemp="6400"/>
                      </a14:imgEffect>
                      <a14:imgEffect>
                        <a14:saturation sat="0"/>
                      </a14:imgEffect>
                      <a14:imgEffect>
                        <a14:sharpenSoften amount="25000"/>
                      </a14:imgEffect>
                    </a14:imgLayer>
                  </a14:imgProps>
                </a:ext>
              </a:extLst>
            </a:blip>
            <a:srcRect/>
            <a:tile tx="0" ty="0" sx="100000" sy="100000" flip="none" algn="tl"/>
          </a:blipFill>
          <a:ln w="12700" cap="flat">
            <a:gradFill>
              <a:gsLst>
                <a:gs pos="0">
                  <a:schemeClr val="accent1">
                    <a:lumMod val="5000"/>
                    <a:lumOff val="95000"/>
                  </a:schemeClr>
                </a:gs>
                <a:gs pos="7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400000"/>
          </a:ln>
          <a:effectLst>
            <a:outerShdw blurRad="50800" dist="50800" dir="5400000" algn="ctr" rotWithShape="0">
              <a:schemeClr val="bg1">
                <a:lumMod val="95000"/>
              </a:schemeClr>
            </a:outerShdw>
            <a:softEdge rad="127000"/>
          </a:effectLst>
        </p:spPr>
        <p:style>
          <a:lnRef idx="0">
            <a:srgbClr val="FFFFFF"/>
          </a:lnRef>
          <a:fillRef idx="0">
            <a:srgbClr val="FFFFFF"/>
          </a:fillRef>
          <a:effectRef idx="0">
            <a:srgbClr val="FFFFFF"/>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0" name="文本框 9"/>
          <p:cNvSpPr txBox="1"/>
          <p:nvPr/>
        </p:nvSpPr>
        <p:spPr>
          <a:xfrm>
            <a:off x="1308015" y="4164506"/>
            <a:ext cx="5925434" cy="6707703"/>
          </a:xfrm>
          <a:prstGeom prst="rect">
            <a:avLst/>
          </a:prstGeom>
          <a:ln w="28575">
            <a:solidFill>
              <a:srgbClr val="0074FF"/>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ea typeface="微软雅黑" panose="020B0503020204020204" charset="-122"/>
              </a:rPr>
              <a:t>参加考试</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提前登陆考试，环境检测</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浏览器（谷歌</a:t>
            </a:r>
            <a:r>
              <a:rPr lang="en-US" altLang="zh-CN" sz="2800" dirty="0">
                <a:solidFill>
                  <a:srgbClr val="0074FF"/>
                </a:solidFill>
                <a:ea typeface="微软雅黑" panose="020B0503020204020204" charset="-122"/>
              </a:rPr>
              <a:t>/</a:t>
            </a:r>
            <a:r>
              <a:rPr lang="zh-CN" altLang="en-US" sz="2800" dirty="0">
                <a:solidFill>
                  <a:srgbClr val="0074FF"/>
                </a:solidFill>
                <a:ea typeface="微软雅黑" panose="020B0503020204020204" charset="-122"/>
              </a:rPr>
              <a:t>火狐）、耳机、耳麦、键盘、网速</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进入考试中开始答题</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考中确保网络正常、听力过程中勿随意插拔耳机</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考试结束提交试卷</a:t>
            </a:r>
          </a:p>
        </p:txBody>
      </p:sp>
      <p:sp>
        <p:nvSpPr>
          <p:cNvPr id="11" name="文本框 10"/>
          <p:cNvSpPr txBox="1"/>
          <p:nvPr/>
        </p:nvSpPr>
        <p:spPr>
          <a:xfrm>
            <a:off x="1308015" y="11610702"/>
            <a:ext cx="3605295" cy="859734"/>
          </a:xfrm>
          <a:prstGeom prst="rect">
            <a:avLst/>
          </a:prstGeom>
          <a:ln w="6350">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考试后</a:t>
            </a:r>
          </a:p>
          <a:p>
            <a:endParaRPr lang="zh-CN" altLang="en-US" sz="28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8" name="矩形 7"/>
          <p:cNvSpPr/>
          <p:nvPr/>
        </p:nvSpPr>
        <p:spPr>
          <a:xfrm>
            <a:off x="8377645" y="3366997"/>
            <a:ext cx="15288535" cy="651653"/>
          </a:xfrm>
          <a:prstGeom prst="rect">
            <a:avLst/>
          </a:prstGeom>
        </p:spPr>
        <p:txBody>
          <a:bodyPr wrap="square">
            <a:spAutoFit/>
          </a:bodyPr>
          <a:lstStyle/>
          <a:p>
            <a:pPr marL="571500" indent="-571500">
              <a:lnSpc>
                <a:spcPct val="125000"/>
              </a:lnSpc>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点击“进入考试”时，如无法看到考试界面，</a:t>
            </a:r>
            <a:r>
              <a:rPr lang="zh-CN" altLang="zh-CN" sz="3200" b="1" dirty="0">
                <a:solidFill>
                  <a:srgbClr val="FF0000"/>
                </a:solidFill>
                <a:latin typeface="微软雅黑" panose="020B0503020204020204" charset="-122"/>
                <a:ea typeface="微软雅黑" panose="020B0503020204020204" charset="-122"/>
              </a:rPr>
              <a:t>请确认浏览器是否屏蔽了弹窗</a:t>
            </a:r>
            <a:r>
              <a:rPr lang="zh-CN" altLang="zh-CN" sz="3200" dirty="0">
                <a:solidFill>
                  <a:schemeClr val="tx1"/>
                </a:solidFill>
                <a:latin typeface="微软雅黑" panose="020B0503020204020204" charset="-122"/>
                <a:ea typeface="微软雅黑" panose="020B0503020204020204" charset="-122"/>
              </a:rPr>
              <a:t>。</a:t>
            </a:r>
          </a:p>
        </p:txBody>
      </p:sp>
      <p:sp>
        <p:nvSpPr>
          <p:cNvPr id="13" name="例:这里是标题标题标题"/>
          <p:cNvSpPr txBox="1"/>
          <p:nvPr>
            <p:custDataLst>
              <p:tags r:id="rId2"/>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电脑端</a:t>
            </a:r>
          </a:p>
        </p:txBody>
      </p:sp>
      <p:sp>
        <p:nvSpPr>
          <p:cNvPr id="14" name="New Future on Cloud"/>
          <p:cNvSpPr txBox="1"/>
          <p:nvPr>
            <p:custDataLst>
              <p:tags r:id="rId3"/>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5" name="圆角矩形 3"/>
          <p:cNvSpPr/>
          <p:nvPr>
            <p:custDataLst>
              <p:tags r:id="rId4"/>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6" name="形状"/>
          <p:cNvSpPr/>
          <p:nvPr/>
        </p:nvSpPr>
        <p:spPr>
          <a:xfrm>
            <a:off x="1308015" y="3536564"/>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7" name="形状"/>
          <p:cNvSpPr/>
          <p:nvPr/>
        </p:nvSpPr>
        <p:spPr>
          <a:xfrm>
            <a:off x="1322070" y="10993895"/>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8" name="文本框 17"/>
          <p:cNvSpPr txBox="1"/>
          <p:nvPr/>
        </p:nvSpPr>
        <p:spPr>
          <a:xfrm>
            <a:off x="1308016" y="2812044"/>
            <a:ext cx="4031987" cy="929579"/>
          </a:xfrm>
          <a:prstGeom prst="rect">
            <a:avLst/>
          </a:prstGeom>
          <a:noFill/>
          <a:ln w="28575">
            <a:no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考前准备</a:t>
            </a:r>
            <a:endParaRPr lang="zh-CN" altLang="en-US" sz="2800" dirty="0">
              <a:solidFill>
                <a:schemeClr val="tx1">
                  <a:lumMod val="50000"/>
                  <a:lumOff val="50000"/>
                </a:schemeClr>
              </a:solidFill>
              <a:ea typeface="微软雅黑" panose="020B0503020204020204" charset="-122"/>
            </a:endParaRPr>
          </a:p>
        </p:txBody>
      </p:sp>
      <p:pic>
        <p:nvPicPr>
          <p:cNvPr id="3" name="图片 2">
            <a:extLst>
              <a:ext uri="{FF2B5EF4-FFF2-40B4-BE49-F238E27FC236}">
                <a16:creationId xmlns:a16="http://schemas.microsoft.com/office/drawing/2014/main" id="{E8BD55FD-3A97-9AA2-67FF-77161F016AAD}"/>
              </a:ext>
            </a:extLst>
          </p:cNvPr>
          <p:cNvPicPr>
            <a:picLocks noChangeAspect="1"/>
          </p:cNvPicPr>
          <p:nvPr/>
        </p:nvPicPr>
        <p:blipFill>
          <a:blip r:embed="rId8"/>
          <a:stretch>
            <a:fillRect/>
          </a:stretch>
        </p:blipFill>
        <p:spPr>
          <a:xfrm>
            <a:off x="8527614" y="5185633"/>
            <a:ext cx="14847610" cy="5808262"/>
          </a:xfrm>
          <a:prstGeom prst="rect">
            <a:avLst/>
          </a:prstGeom>
          <a:effectLst>
            <a:outerShdw blurRad="63500" sx="102000" sy="102000" algn="ctr" rotWithShape="0">
              <a:schemeClr val="accent1">
                <a:alpha val="40000"/>
              </a:schemeClr>
            </a:outerShdw>
          </a:effectLst>
        </p:spPr>
      </p:pic>
    </p:spTree>
  </p:cSld>
  <p:clrMapOvr>
    <a:overrideClrMapping bg1="lt1" tx1="dk1" bg2="lt2" tx2="dk2" accent1="accent1" accent2="accent2" accent3="accent3" accent4="accent4" accent5="accent5" accent6="accent6" hlink="hlink" folHlink="folHlink"/>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308015" y="4164506"/>
            <a:ext cx="5925434" cy="6707703"/>
          </a:xfrm>
          <a:prstGeom prst="rect">
            <a:avLst/>
          </a:prstGeom>
          <a:ln w="28575">
            <a:solidFill>
              <a:srgbClr val="0074FF"/>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ea typeface="微软雅黑" panose="020B0503020204020204" charset="-122"/>
              </a:rPr>
              <a:t>参加考试</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提前登陆考试，环境检测</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浏览器（谷歌</a:t>
            </a:r>
            <a:r>
              <a:rPr lang="en-US" altLang="zh-CN" sz="2800" dirty="0">
                <a:solidFill>
                  <a:srgbClr val="0074FF"/>
                </a:solidFill>
                <a:ea typeface="微软雅黑" panose="020B0503020204020204" charset="-122"/>
              </a:rPr>
              <a:t>/</a:t>
            </a:r>
            <a:r>
              <a:rPr lang="zh-CN" altLang="en-US" sz="2800" dirty="0">
                <a:solidFill>
                  <a:srgbClr val="0074FF"/>
                </a:solidFill>
                <a:ea typeface="微软雅黑" panose="020B0503020204020204" charset="-122"/>
              </a:rPr>
              <a:t>火狐）、耳机、耳麦、键盘、网速</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进入考试中开始答题</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考中确保网络正常、听力过程中勿随意插拔耳机</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考试结束提交试卷</a:t>
            </a:r>
          </a:p>
        </p:txBody>
      </p:sp>
      <p:sp>
        <p:nvSpPr>
          <p:cNvPr id="4" name="形状"/>
          <p:cNvSpPr/>
          <p:nvPr/>
        </p:nvSpPr>
        <p:spPr>
          <a:xfrm>
            <a:off x="1322070" y="3536564"/>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5" name="形状"/>
          <p:cNvSpPr/>
          <p:nvPr/>
        </p:nvSpPr>
        <p:spPr>
          <a:xfrm>
            <a:off x="1322070" y="10993895"/>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4"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电脑端</a:t>
            </a:r>
          </a:p>
        </p:txBody>
      </p:sp>
      <p:sp>
        <p:nvSpPr>
          <p:cNvPr id="15"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6"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8" name="文本框 17"/>
          <p:cNvSpPr txBox="1"/>
          <p:nvPr/>
        </p:nvSpPr>
        <p:spPr>
          <a:xfrm>
            <a:off x="1308015" y="11610702"/>
            <a:ext cx="3605295" cy="859734"/>
          </a:xfrm>
          <a:prstGeom prst="rect">
            <a:avLst/>
          </a:prstGeom>
          <a:ln w="6350">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考试后</a:t>
            </a:r>
          </a:p>
          <a:p>
            <a:endParaRPr lang="zh-CN" altLang="en-US" sz="28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20" name="文本框 19"/>
          <p:cNvSpPr txBox="1"/>
          <p:nvPr/>
        </p:nvSpPr>
        <p:spPr>
          <a:xfrm>
            <a:off x="1308016" y="2812044"/>
            <a:ext cx="4031987" cy="929579"/>
          </a:xfrm>
          <a:prstGeom prst="rect">
            <a:avLst/>
          </a:prstGeom>
          <a:noFill/>
          <a:ln w="28575">
            <a:no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考前准备</a:t>
            </a:r>
            <a:endParaRPr lang="zh-CN" altLang="en-US" sz="2800" dirty="0">
              <a:solidFill>
                <a:schemeClr val="tx1">
                  <a:lumMod val="50000"/>
                  <a:lumOff val="50000"/>
                </a:schemeClr>
              </a:solidFill>
              <a:ea typeface="微软雅黑" panose="020B0503020204020204" charset="-122"/>
            </a:endParaRPr>
          </a:p>
        </p:txBody>
      </p:sp>
      <p:sp>
        <p:nvSpPr>
          <p:cNvPr id="7" name="矩形 6">
            <a:extLst>
              <a:ext uri="{FF2B5EF4-FFF2-40B4-BE49-F238E27FC236}">
                <a16:creationId xmlns:a16="http://schemas.microsoft.com/office/drawing/2014/main" id="{007AB9D8-0CD8-698B-8CF5-6661998E2444}"/>
              </a:ext>
            </a:extLst>
          </p:cNvPr>
          <p:cNvSpPr/>
          <p:nvPr/>
        </p:nvSpPr>
        <p:spPr>
          <a:xfrm>
            <a:off x="7794753" y="2348525"/>
            <a:ext cx="16454319" cy="10147909"/>
          </a:xfrm>
          <a:prstGeom prst="rect">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9" name="矩形 8">
            <a:extLst>
              <a:ext uri="{FF2B5EF4-FFF2-40B4-BE49-F238E27FC236}">
                <a16:creationId xmlns:a16="http://schemas.microsoft.com/office/drawing/2014/main" id="{D4D002BD-063A-686B-4A8C-F1C87D60A6BD}"/>
              </a:ext>
            </a:extLst>
          </p:cNvPr>
          <p:cNvSpPr/>
          <p:nvPr/>
        </p:nvSpPr>
        <p:spPr>
          <a:xfrm>
            <a:off x="8221445" y="2636194"/>
            <a:ext cx="15288535" cy="1267206"/>
          </a:xfrm>
          <a:prstGeom prst="rect">
            <a:avLst/>
          </a:prstGeom>
        </p:spPr>
        <p:txBody>
          <a:bodyPr wrap="square">
            <a:spAutoFit/>
          </a:bodyPr>
          <a:lstStyle/>
          <a:p>
            <a:pPr marL="571471" indent="-571471" algn="l">
              <a:lnSpc>
                <a:spcPct val="125000"/>
              </a:lnSpc>
              <a:buFont typeface="Wingdings" panose="05000000000000000000" charset="0"/>
              <a:buChar char="Ø"/>
            </a:pPr>
            <a:r>
              <a:rPr lang="zh-CN" altLang="en-US" sz="3200" dirty="0">
                <a:latin typeface="微软雅黑" panose="020B0503020204020204" charset="-122"/>
                <a:ea typeface="微软雅黑" panose="020B0503020204020204" charset="-122"/>
              </a:rPr>
              <a:t>进入考试后，个别校级考试在开考前需要签署考试承诺书，请认真阅读并点击下方同意按钮，进入信息核对及设备检测环节</a:t>
            </a:r>
            <a:r>
              <a:rPr lang="zh-CN" altLang="zh-CN" sz="3200" dirty="0">
                <a:solidFill>
                  <a:schemeClr val="tx1"/>
                </a:solidFill>
                <a:latin typeface="微软雅黑" panose="020B0503020204020204" charset="-122"/>
                <a:ea typeface="微软雅黑" panose="020B0503020204020204" charset="-122"/>
              </a:rPr>
              <a:t>。</a:t>
            </a:r>
          </a:p>
        </p:txBody>
      </p:sp>
      <p:pic>
        <p:nvPicPr>
          <p:cNvPr id="11" name="图片 10">
            <a:extLst>
              <a:ext uri="{FF2B5EF4-FFF2-40B4-BE49-F238E27FC236}">
                <a16:creationId xmlns:a16="http://schemas.microsoft.com/office/drawing/2014/main" id="{CC359708-2B43-A465-F3A5-66CCF56EDD28}"/>
              </a:ext>
            </a:extLst>
          </p:cNvPr>
          <p:cNvPicPr>
            <a:picLocks noChangeAspect="1"/>
          </p:cNvPicPr>
          <p:nvPr/>
        </p:nvPicPr>
        <p:blipFill rotWithShape="1">
          <a:blip r:embed="rId5"/>
          <a:srcRect t="749" r="1553"/>
          <a:stretch>
            <a:fillRect/>
          </a:stretch>
        </p:blipFill>
        <p:spPr>
          <a:xfrm>
            <a:off x="11715621" y="4114976"/>
            <a:ext cx="8168480" cy="8358656"/>
          </a:xfrm>
          <a:prstGeom prst="rect">
            <a:avLst/>
          </a:prstGeom>
          <a:effectLst>
            <a:outerShdw blurRad="63500" sx="102000" sy="102000" algn="ctr" rotWithShape="0">
              <a:prstClr val="black">
                <a:alpha val="40000"/>
              </a:prstClr>
            </a:outerShdw>
          </a:effec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48336" y="2475620"/>
            <a:ext cx="16186485" cy="10425040"/>
          </a:xfrm>
          <a:prstGeom prst="rect">
            <a:avLst/>
          </a:prstGeom>
          <a:blipFill dpi="0" rotWithShape="1">
            <a:blip r:embed="rId5">
              <a:alphaModFix amt="63000"/>
              <a:extLst>
                <a:ext uri="{BEBA8EAE-BF5A-486C-A8C5-ECC9F3942E4B}">
                  <a14:imgProps xmlns:a14="http://schemas.microsoft.com/office/drawing/2010/main">
                    <a14:imgLayer r:embed="rId6">
                      <a14:imgEffect>
                        <a14:brightnessContrast bright="100000"/>
                      </a14:imgEffect>
                      <a14:imgEffect>
                        <a14:colorTemperature colorTemp="6400"/>
                      </a14:imgEffect>
                      <a14:imgEffect>
                        <a14:saturation sat="0"/>
                      </a14:imgEffect>
                      <a14:imgEffect>
                        <a14:sharpenSoften amount="25000"/>
                      </a14:imgEffect>
                    </a14:imgLayer>
                  </a14:imgProps>
                </a:ext>
              </a:extLst>
            </a:blip>
            <a:srcRect/>
            <a:tile tx="0" ty="0" sx="100000" sy="100000" flip="none" algn="tl"/>
          </a:blipFill>
          <a:ln w="12700" cap="flat">
            <a:gradFill>
              <a:gsLst>
                <a:gs pos="0">
                  <a:schemeClr val="accent1">
                    <a:lumMod val="5000"/>
                    <a:lumOff val="95000"/>
                  </a:schemeClr>
                </a:gs>
                <a:gs pos="7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400000"/>
          </a:ln>
          <a:effectLst>
            <a:outerShdw blurRad="50800" dist="50800" dir="5400000" algn="ctr" rotWithShape="0">
              <a:schemeClr val="bg1">
                <a:lumMod val="95000"/>
              </a:schemeClr>
            </a:outerShdw>
            <a:softEdge rad="127000"/>
          </a:effectLst>
        </p:spPr>
        <p:style>
          <a:lnRef idx="0">
            <a:srgbClr val="FFFFFF"/>
          </a:lnRef>
          <a:fillRef idx="0">
            <a:srgbClr val="FFFFFF"/>
          </a:fillRef>
          <a:effectRef idx="0">
            <a:srgbClr val="FFFFFF"/>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0" name="文本框 9"/>
          <p:cNvSpPr txBox="1"/>
          <p:nvPr/>
        </p:nvSpPr>
        <p:spPr>
          <a:xfrm>
            <a:off x="1308015" y="4164506"/>
            <a:ext cx="5925434" cy="6707703"/>
          </a:xfrm>
          <a:prstGeom prst="rect">
            <a:avLst/>
          </a:prstGeom>
          <a:ln w="28575">
            <a:solidFill>
              <a:srgbClr val="0074FF"/>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ea typeface="微软雅黑" panose="020B0503020204020204" charset="-122"/>
              </a:rPr>
              <a:t>参加考试</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提前登陆考试，环境检测</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浏览器（谷歌</a:t>
            </a:r>
            <a:r>
              <a:rPr lang="en-US" altLang="zh-CN" sz="2800" dirty="0">
                <a:solidFill>
                  <a:srgbClr val="0074FF"/>
                </a:solidFill>
                <a:ea typeface="微软雅黑" panose="020B0503020204020204" charset="-122"/>
              </a:rPr>
              <a:t>/</a:t>
            </a:r>
            <a:r>
              <a:rPr lang="zh-CN" altLang="en-US" sz="2800" dirty="0">
                <a:solidFill>
                  <a:srgbClr val="0074FF"/>
                </a:solidFill>
                <a:ea typeface="微软雅黑" panose="020B0503020204020204" charset="-122"/>
              </a:rPr>
              <a:t>火狐）、耳机、耳麦、键盘、网速</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进入考试中开始答题</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考中确保网络正常、听力过程中勿随意插拔耳机</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考试结束提交试卷</a:t>
            </a:r>
          </a:p>
        </p:txBody>
      </p:sp>
      <p:sp>
        <p:nvSpPr>
          <p:cNvPr id="5" name="形状"/>
          <p:cNvSpPr/>
          <p:nvPr/>
        </p:nvSpPr>
        <p:spPr>
          <a:xfrm>
            <a:off x="1322070" y="3536564"/>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5" name="形状"/>
          <p:cNvSpPr/>
          <p:nvPr/>
        </p:nvSpPr>
        <p:spPr>
          <a:xfrm>
            <a:off x="1322070" y="10993895"/>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6"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电脑端</a:t>
            </a:r>
          </a:p>
        </p:txBody>
      </p:sp>
      <p:sp>
        <p:nvSpPr>
          <p:cNvPr id="17"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8"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20" name="文本框 19"/>
          <p:cNvSpPr txBox="1"/>
          <p:nvPr/>
        </p:nvSpPr>
        <p:spPr>
          <a:xfrm>
            <a:off x="1308015" y="11610702"/>
            <a:ext cx="3605295" cy="859734"/>
          </a:xfrm>
          <a:prstGeom prst="rect">
            <a:avLst/>
          </a:prstGeom>
          <a:ln w="6350">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考试后</a:t>
            </a:r>
          </a:p>
          <a:p>
            <a:endParaRPr lang="zh-CN" altLang="en-US" sz="28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21" name="文本框 20"/>
          <p:cNvSpPr txBox="1"/>
          <p:nvPr/>
        </p:nvSpPr>
        <p:spPr>
          <a:xfrm>
            <a:off x="1308016" y="2812044"/>
            <a:ext cx="4031987" cy="929579"/>
          </a:xfrm>
          <a:prstGeom prst="rect">
            <a:avLst/>
          </a:prstGeom>
          <a:noFill/>
          <a:ln w="28575">
            <a:no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考前准备</a:t>
            </a:r>
            <a:endParaRPr lang="zh-CN" altLang="en-US" sz="2800" dirty="0">
              <a:solidFill>
                <a:schemeClr val="tx1">
                  <a:lumMod val="50000"/>
                  <a:lumOff val="50000"/>
                </a:schemeClr>
              </a:solidFill>
              <a:ea typeface="微软雅黑" panose="020B0503020204020204" charset="-122"/>
            </a:endParaRPr>
          </a:p>
        </p:txBody>
      </p:sp>
      <p:sp>
        <p:nvSpPr>
          <p:cNvPr id="3" name="矩形 2">
            <a:extLst>
              <a:ext uri="{FF2B5EF4-FFF2-40B4-BE49-F238E27FC236}">
                <a16:creationId xmlns:a16="http://schemas.microsoft.com/office/drawing/2014/main" id="{4C0718D0-2DCF-0C08-45A2-9ABD8BC00026}"/>
              </a:ext>
            </a:extLst>
          </p:cNvPr>
          <p:cNvSpPr/>
          <p:nvPr/>
        </p:nvSpPr>
        <p:spPr>
          <a:xfrm>
            <a:off x="7794753" y="2348525"/>
            <a:ext cx="16454319" cy="10147909"/>
          </a:xfrm>
          <a:prstGeom prst="rect">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6" name="矩形 5">
            <a:extLst>
              <a:ext uri="{FF2B5EF4-FFF2-40B4-BE49-F238E27FC236}">
                <a16:creationId xmlns:a16="http://schemas.microsoft.com/office/drawing/2014/main" id="{57FFAFA7-A229-05DF-D8E0-3798345EA86F}"/>
              </a:ext>
            </a:extLst>
          </p:cNvPr>
          <p:cNvSpPr/>
          <p:nvPr/>
        </p:nvSpPr>
        <p:spPr>
          <a:xfrm>
            <a:off x="8077945" y="2812043"/>
            <a:ext cx="15288535" cy="651653"/>
          </a:xfrm>
          <a:prstGeom prst="rect">
            <a:avLst/>
          </a:prstGeom>
        </p:spPr>
        <p:txBody>
          <a:bodyPr wrap="square">
            <a:spAutoFit/>
          </a:bodyPr>
          <a:lstStyle/>
          <a:p>
            <a:pPr marL="571471" indent="-571471">
              <a:lnSpc>
                <a:spcPct val="125000"/>
              </a:lnSpc>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核对个人信息</a:t>
            </a:r>
            <a:r>
              <a:rPr lang="zh-CN" altLang="en-US" sz="3200" dirty="0">
                <a:solidFill>
                  <a:schemeClr val="tx1"/>
                </a:solidFill>
                <a:latin typeface="微软雅黑" panose="020B0503020204020204" charset="-122"/>
                <a:ea typeface="微软雅黑" panose="020B0503020204020204" charset="-122"/>
              </a:rPr>
              <a:t>后</a:t>
            </a:r>
            <a:r>
              <a:rPr lang="zh-CN" altLang="zh-CN" sz="3200" dirty="0">
                <a:solidFill>
                  <a:schemeClr val="tx1"/>
                </a:solidFill>
                <a:latin typeface="微软雅黑" panose="020B0503020204020204" charset="-122"/>
                <a:ea typeface="微软雅黑" panose="020B0503020204020204" charset="-122"/>
              </a:rPr>
              <a:t>，进行键盘、耳机和耳麦的设备调试</a:t>
            </a:r>
            <a:r>
              <a:rPr lang="zh-CN" altLang="en-US" sz="3200" dirty="0">
                <a:solidFill>
                  <a:schemeClr val="tx1"/>
                </a:solidFill>
                <a:latin typeface="微软雅黑" panose="020B0503020204020204" charset="-122"/>
                <a:ea typeface="微软雅黑" panose="020B0503020204020204" charset="-122"/>
              </a:rPr>
              <a:t>，并完成考试信息核对</a:t>
            </a:r>
            <a:r>
              <a:rPr lang="zh-CN" altLang="zh-CN" sz="3200" dirty="0">
                <a:solidFill>
                  <a:schemeClr val="tx1"/>
                </a:solidFill>
                <a:latin typeface="微软雅黑" panose="020B0503020204020204" charset="-122"/>
                <a:ea typeface="微软雅黑" panose="020B0503020204020204" charset="-122"/>
              </a:rPr>
              <a:t>。</a:t>
            </a:r>
          </a:p>
        </p:txBody>
      </p:sp>
      <p:pic>
        <p:nvPicPr>
          <p:cNvPr id="7" name="图片 6">
            <a:extLst>
              <a:ext uri="{FF2B5EF4-FFF2-40B4-BE49-F238E27FC236}">
                <a16:creationId xmlns:a16="http://schemas.microsoft.com/office/drawing/2014/main" id="{1FD92FB3-5970-5268-4701-8F5CBD0B5705}"/>
              </a:ext>
            </a:extLst>
          </p:cNvPr>
          <p:cNvPicPr>
            <a:picLocks noChangeAspect="1"/>
          </p:cNvPicPr>
          <p:nvPr/>
        </p:nvPicPr>
        <p:blipFill>
          <a:blip r:embed="rId7"/>
          <a:stretch>
            <a:fillRect/>
          </a:stretch>
        </p:blipFill>
        <p:spPr>
          <a:xfrm>
            <a:off x="7931268" y="4641360"/>
            <a:ext cx="7790943" cy="7120426"/>
          </a:xfrm>
          <a:prstGeom prst="rect">
            <a:avLst/>
          </a:prstGeom>
        </p:spPr>
      </p:pic>
      <p:pic>
        <p:nvPicPr>
          <p:cNvPr id="9" name="图片 8">
            <a:extLst>
              <a:ext uri="{FF2B5EF4-FFF2-40B4-BE49-F238E27FC236}">
                <a16:creationId xmlns:a16="http://schemas.microsoft.com/office/drawing/2014/main" id="{F6C80D95-D4B9-6EE9-CB01-3DB9E6EC0062}"/>
              </a:ext>
            </a:extLst>
          </p:cNvPr>
          <p:cNvPicPr>
            <a:picLocks noChangeAspect="1"/>
          </p:cNvPicPr>
          <p:nvPr/>
        </p:nvPicPr>
        <p:blipFill>
          <a:blip r:embed="rId8"/>
          <a:stretch>
            <a:fillRect/>
          </a:stretch>
        </p:blipFill>
        <p:spPr>
          <a:xfrm>
            <a:off x="15722211" y="4688982"/>
            <a:ext cx="8390344" cy="6279741"/>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48336" y="2475620"/>
            <a:ext cx="16186485" cy="10425040"/>
          </a:xfrm>
          <a:prstGeom prst="rect">
            <a:avLst/>
          </a:prstGeom>
          <a:blipFill dpi="0" rotWithShape="1">
            <a:blip r:embed="rId5">
              <a:alphaModFix amt="63000"/>
              <a:extLst>
                <a:ext uri="{BEBA8EAE-BF5A-486C-A8C5-ECC9F3942E4B}">
                  <a14:imgProps xmlns:a14="http://schemas.microsoft.com/office/drawing/2010/main">
                    <a14:imgLayer r:embed="rId6">
                      <a14:imgEffect>
                        <a14:brightnessContrast bright="100000"/>
                      </a14:imgEffect>
                      <a14:imgEffect>
                        <a14:colorTemperature colorTemp="6400"/>
                      </a14:imgEffect>
                      <a14:imgEffect>
                        <a14:saturation sat="0"/>
                      </a14:imgEffect>
                      <a14:imgEffect>
                        <a14:sharpenSoften amount="25000"/>
                      </a14:imgEffect>
                    </a14:imgLayer>
                  </a14:imgProps>
                </a:ext>
              </a:extLst>
            </a:blip>
            <a:srcRect/>
            <a:tile tx="0" ty="0" sx="100000" sy="100000" flip="none" algn="tl"/>
          </a:blipFill>
          <a:ln w="12700" cap="flat">
            <a:gradFill>
              <a:gsLst>
                <a:gs pos="0">
                  <a:schemeClr val="accent1">
                    <a:lumMod val="5000"/>
                    <a:lumOff val="95000"/>
                  </a:schemeClr>
                </a:gs>
                <a:gs pos="7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400000"/>
          </a:ln>
          <a:effectLst>
            <a:outerShdw blurRad="50800" dist="50800" dir="5400000" algn="ctr" rotWithShape="0">
              <a:schemeClr val="bg1">
                <a:lumMod val="95000"/>
              </a:schemeClr>
            </a:outerShdw>
            <a:softEdge rad="127000"/>
          </a:effectLst>
        </p:spPr>
        <p:style>
          <a:lnRef idx="0">
            <a:srgbClr val="FFFFFF"/>
          </a:lnRef>
          <a:fillRef idx="0">
            <a:srgbClr val="FFFFFF"/>
          </a:fillRef>
          <a:effectRef idx="0">
            <a:srgbClr val="FFFFFF"/>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0" name="文本框 9"/>
          <p:cNvSpPr txBox="1"/>
          <p:nvPr/>
        </p:nvSpPr>
        <p:spPr>
          <a:xfrm>
            <a:off x="1308015" y="4164506"/>
            <a:ext cx="5925434" cy="6707703"/>
          </a:xfrm>
          <a:prstGeom prst="rect">
            <a:avLst/>
          </a:prstGeom>
          <a:ln w="28575">
            <a:solidFill>
              <a:srgbClr val="0074FF"/>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ea typeface="微软雅黑" panose="020B0503020204020204" charset="-122"/>
              </a:rPr>
              <a:t>参加考试</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提前登陆考试，环境检测</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浏览器（谷歌</a:t>
            </a:r>
            <a:r>
              <a:rPr lang="en-US" altLang="zh-CN" sz="2800" dirty="0">
                <a:solidFill>
                  <a:srgbClr val="0074FF"/>
                </a:solidFill>
                <a:ea typeface="微软雅黑" panose="020B0503020204020204" charset="-122"/>
              </a:rPr>
              <a:t>/</a:t>
            </a:r>
            <a:r>
              <a:rPr lang="zh-CN" altLang="en-US" sz="2800" dirty="0">
                <a:solidFill>
                  <a:srgbClr val="0074FF"/>
                </a:solidFill>
                <a:ea typeface="微软雅黑" panose="020B0503020204020204" charset="-122"/>
              </a:rPr>
              <a:t>火狐）、耳机、耳麦、键盘、网速</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进入考试中开始答题</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考中确保网络正常、听力过程中勿随意插拔耳机</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考试结束提交试卷</a:t>
            </a:r>
          </a:p>
        </p:txBody>
      </p:sp>
      <p:sp>
        <p:nvSpPr>
          <p:cNvPr id="5" name="形状"/>
          <p:cNvSpPr/>
          <p:nvPr/>
        </p:nvSpPr>
        <p:spPr>
          <a:xfrm>
            <a:off x="1322070" y="3536564"/>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5" name="形状"/>
          <p:cNvSpPr/>
          <p:nvPr/>
        </p:nvSpPr>
        <p:spPr>
          <a:xfrm>
            <a:off x="1322070" y="10993895"/>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6"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电脑端</a:t>
            </a:r>
          </a:p>
        </p:txBody>
      </p:sp>
      <p:sp>
        <p:nvSpPr>
          <p:cNvPr id="17"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8"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20" name="文本框 19"/>
          <p:cNvSpPr txBox="1"/>
          <p:nvPr/>
        </p:nvSpPr>
        <p:spPr>
          <a:xfrm>
            <a:off x="1308015" y="11610702"/>
            <a:ext cx="3605295" cy="859734"/>
          </a:xfrm>
          <a:prstGeom prst="rect">
            <a:avLst/>
          </a:prstGeom>
          <a:ln w="6350">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考试后</a:t>
            </a:r>
          </a:p>
          <a:p>
            <a:endParaRPr lang="zh-CN" altLang="en-US" sz="28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21" name="文本框 20"/>
          <p:cNvSpPr txBox="1"/>
          <p:nvPr/>
        </p:nvSpPr>
        <p:spPr>
          <a:xfrm>
            <a:off x="1308016" y="2812044"/>
            <a:ext cx="4031987" cy="929579"/>
          </a:xfrm>
          <a:prstGeom prst="rect">
            <a:avLst/>
          </a:prstGeom>
          <a:noFill/>
          <a:ln w="28575">
            <a:no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考前准备</a:t>
            </a:r>
            <a:endParaRPr lang="zh-CN" altLang="en-US" sz="2800" dirty="0">
              <a:solidFill>
                <a:schemeClr val="tx1">
                  <a:lumMod val="50000"/>
                  <a:lumOff val="50000"/>
                </a:schemeClr>
              </a:solidFill>
              <a:ea typeface="微软雅黑" panose="020B0503020204020204" charset="-122"/>
            </a:endParaRPr>
          </a:p>
        </p:txBody>
      </p:sp>
      <p:sp>
        <p:nvSpPr>
          <p:cNvPr id="3" name="矩形 2">
            <a:extLst>
              <a:ext uri="{FF2B5EF4-FFF2-40B4-BE49-F238E27FC236}">
                <a16:creationId xmlns:a16="http://schemas.microsoft.com/office/drawing/2014/main" id="{4279D288-A78F-76E6-184B-287124EA87B0}"/>
              </a:ext>
            </a:extLst>
          </p:cNvPr>
          <p:cNvSpPr/>
          <p:nvPr/>
        </p:nvSpPr>
        <p:spPr>
          <a:xfrm>
            <a:off x="7524261" y="1789761"/>
            <a:ext cx="16454319" cy="10973356"/>
          </a:xfrm>
          <a:prstGeom prst="rect">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6" name="矩形 5">
            <a:extLst>
              <a:ext uri="{FF2B5EF4-FFF2-40B4-BE49-F238E27FC236}">
                <a16:creationId xmlns:a16="http://schemas.microsoft.com/office/drawing/2014/main" id="{587A1499-D1C4-6695-9794-B6DA07C17F7A}"/>
              </a:ext>
            </a:extLst>
          </p:cNvPr>
          <p:cNvSpPr/>
          <p:nvPr/>
        </p:nvSpPr>
        <p:spPr>
          <a:xfrm>
            <a:off x="7865868" y="2265980"/>
            <a:ext cx="15288535" cy="2498313"/>
          </a:xfrm>
          <a:prstGeom prst="rect">
            <a:avLst/>
          </a:prstGeom>
        </p:spPr>
        <p:txBody>
          <a:bodyPr wrap="square">
            <a:spAutoFit/>
          </a:bodyPr>
          <a:lstStyle/>
          <a:p>
            <a:pPr marL="571471" indent="-571471" algn="l">
              <a:lnSpc>
                <a:spcPct val="125000"/>
              </a:lnSpc>
              <a:buFont typeface="Wingdings" panose="05000000000000000000" charset="0"/>
              <a:buChar char="Ø"/>
            </a:pPr>
            <a:r>
              <a:rPr lang="zh-CN" altLang="zh-CN" sz="3200" b="1" dirty="0">
                <a:solidFill>
                  <a:srgbClr val="FF0000"/>
                </a:solidFill>
                <a:latin typeface="微软雅黑" panose="020B0503020204020204" charset="-122"/>
                <a:ea typeface="微软雅黑" panose="020B0503020204020204" charset="-122"/>
              </a:rPr>
              <a:t>当试卷中包含口语题目时，需要进行录音检测。</a:t>
            </a:r>
            <a:r>
              <a:rPr lang="zh-CN" altLang="zh-CN" sz="3200" dirty="0">
                <a:solidFill>
                  <a:schemeClr val="tx1"/>
                </a:solidFill>
                <a:latin typeface="微软雅黑" panose="020B0503020204020204" charset="-122"/>
                <a:ea typeface="微软雅黑" panose="020B0503020204020204" charset="-122"/>
              </a:rPr>
              <a:t>确认插好耳麦，并允许浏览器使用麦克风权限。试音完成后可回放录音，如果需要调节耳麦的音量，点击电脑桌面右下角的音量图标，进行调节。调试之后，点击“确定录音正常”。然后系统自动加载试题，加载成功后点击“进入考试”。</a:t>
            </a:r>
          </a:p>
        </p:txBody>
      </p:sp>
      <p:pic>
        <p:nvPicPr>
          <p:cNvPr id="7" name="图片 6">
            <a:extLst>
              <a:ext uri="{FF2B5EF4-FFF2-40B4-BE49-F238E27FC236}">
                <a16:creationId xmlns:a16="http://schemas.microsoft.com/office/drawing/2014/main" id="{4B6CBD07-8EFA-8BC5-3DC2-B1926ED23DF4}"/>
              </a:ext>
            </a:extLst>
          </p:cNvPr>
          <p:cNvPicPr>
            <a:picLocks noChangeAspect="1"/>
          </p:cNvPicPr>
          <p:nvPr/>
        </p:nvPicPr>
        <p:blipFill>
          <a:blip r:embed="rId7"/>
          <a:stretch>
            <a:fillRect/>
          </a:stretch>
        </p:blipFill>
        <p:spPr>
          <a:xfrm>
            <a:off x="7865868" y="5704915"/>
            <a:ext cx="7879839" cy="6252365"/>
          </a:xfrm>
          <a:prstGeom prst="rect">
            <a:avLst/>
          </a:prstGeom>
        </p:spPr>
      </p:pic>
      <p:pic>
        <p:nvPicPr>
          <p:cNvPr id="9" name="图片 8">
            <a:extLst>
              <a:ext uri="{FF2B5EF4-FFF2-40B4-BE49-F238E27FC236}">
                <a16:creationId xmlns:a16="http://schemas.microsoft.com/office/drawing/2014/main" id="{6734122E-2402-852D-8F6A-E05A5D28A5B7}"/>
              </a:ext>
            </a:extLst>
          </p:cNvPr>
          <p:cNvPicPr>
            <a:picLocks noChangeAspect="1"/>
          </p:cNvPicPr>
          <p:nvPr/>
        </p:nvPicPr>
        <p:blipFill>
          <a:blip r:embed="rId8"/>
          <a:stretch>
            <a:fillRect/>
          </a:stretch>
        </p:blipFill>
        <p:spPr>
          <a:xfrm>
            <a:off x="15745706" y="5704915"/>
            <a:ext cx="7794934" cy="6183677"/>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形状"/>
          <p:cNvSpPr/>
          <p:nvPr/>
        </p:nvSpPr>
        <p:spPr>
          <a:xfrm>
            <a:off x="1322070" y="3536564"/>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4" name="形状"/>
          <p:cNvSpPr/>
          <p:nvPr/>
        </p:nvSpPr>
        <p:spPr>
          <a:xfrm>
            <a:off x="1322070" y="10993895"/>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5"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电脑端</a:t>
            </a:r>
          </a:p>
        </p:txBody>
      </p:sp>
      <p:sp>
        <p:nvSpPr>
          <p:cNvPr id="16"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7"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8" name="文本框 17"/>
          <p:cNvSpPr txBox="1"/>
          <p:nvPr/>
        </p:nvSpPr>
        <p:spPr>
          <a:xfrm>
            <a:off x="1308015" y="11610702"/>
            <a:ext cx="3605295" cy="859734"/>
          </a:xfrm>
          <a:prstGeom prst="rect">
            <a:avLst/>
          </a:prstGeom>
          <a:ln w="6350">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考试后</a:t>
            </a:r>
          </a:p>
          <a:p>
            <a:endParaRPr lang="zh-CN" altLang="en-US" sz="28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10" name="文本框 9"/>
          <p:cNvSpPr txBox="1"/>
          <p:nvPr/>
        </p:nvSpPr>
        <p:spPr>
          <a:xfrm>
            <a:off x="1308015" y="4182284"/>
            <a:ext cx="5925434" cy="6707703"/>
          </a:xfrm>
          <a:prstGeom prst="rect">
            <a:avLst/>
          </a:prstGeom>
          <a:ln w="28575">
            <a:solidFill>
              <a:srgbClr val="0074FF"/>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ea typeface="微软雅黑" panose="020B0503020204020204" charset="-122"/>
              </a:rPr>
              <a:t>参加考试</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提前登陆考试，环境检测</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浏览器（谷歌</a:t>
            </a:r>
            <a:r>
              <a:rPr lang="en-US" altLang="zh-CN" sz="2800" dirty="0">
                <a:solidFill>
                  <a:srgbClr val="0074FF"/>
                </a:solidFill>
                <a:ea typeface="微软雅黑" panose="020B0503020204020204" charset="-122"/>
              </a:rPr>
              <a:t>/</a:t>
            </a:r>
            <a:r>
              <a:rPr lang="zh-CN" altLang="en-US" sz="2800" dirty="0">
                <a:solidFill>
                  <a:srgbClr val="0074FF"/>
                </a:solidFill>
                <a:ea typeface="微软雅黑" panose="020B0503020204020204" charset="-122"/>
              </a:rPr>
              <a:t>火狐）、耳机、耳麦、键盘、网速</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进入考试中开始答题</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考中确保网络正常、听力过程中勿随意插拔耳机</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考试结束提交试卷</a:t>
            </a:r>
          </a:p>
        </p:txBody>
      </p:sp>
      <p:sp>
        <p:nvSpPr>
          <p:cNvPr id="21" name="文本框 20"/>
          <p:cNvSpPr txBox="1"/>
          <p:nvPr/>
        </p:nvSpPr>
        <p:spPr>
          <a:xfrm>
            <a:off x="1308016" y="2812044"/>
            <a:ext cx="4031987" cy="929579"/>
          </a:xfrm>
          <a:prstGeom prst="rect">
            <a:avLst/>
          </a:prstGeom>
          <a:noFill/>
          <a:ln w="28575">
            <a:no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考前准备</a:t>
            </a:r>
            <a:endParaRPr lang="zh-CN" altLang="en-US" sz="2800" dirty="0">
              <a:solidFill>
                <a:schemeClr val="tx1">
                  <a:lumMod val="50000"/>
                  <a:lumOff val="50000"/>
                </a:schemeClr>
              </a:solidFill>
              <a:ea typeface="微软雅黑" panose="020B0503020204020204" charset="-122"/>
            </a:endParaRPr>
          </a:p>
        </p:txBody>
      </p:sp>
      <p:sp>
        <p:nvSpPr>
          <p:cNvPr id="3" name="矩形 2">
            <a:extLst>
              <a:ext uri="{FF2B5EF4-FFF2-40B4-BE49-F238E27FC236}">
                <a16:creationId xmlns:a16="http://schemas.microsoft.com/office/drawing/2014/main" id="{43EF415D-25EB-E075-EBC6-F95D45CDC155}"/>
              </a:ext>
            </a:extLst>
          </p:cNvPr>
          <p:cNvSpPr/>
          <p:nvPr/>
        </p:nvSpPr>
        <p:spPr>
          <a:xfrm>
            <a:off x="7688442" y="1788490"/>
            <a:ext cx="15649191" cy="10707943"/>
          </a:xfrm>
          <a:prstGeom prst="rect">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5" name="矩形 4">
            <a:extLst>
              <a:ext uri="{FF2B5EF4-FFF2-40B4-BE49-F238E27FC236}">
                <a16:creationId xmlns:a16="http://schemas.microsoft.com/office/drawing/2014/main" id="{A8E08245-DD56-EE79-83C1-D0C2FC2FCB04}"/>
              </a:ext>
            </a:extLst>
          </p:cNvPr>
          <p:cNvSpPr/>
          <p:nvPr/>
        </p:nvSpPr>
        <p:spPr>
          <a:xfrm>
            <a:off x="8107152" y="2513614"/>
            <a:ext cx="14898670" cy="1882760"/>
          </a:xfrm>
          <a:prstGeom prst="rect">
            <a:avLst/>
          </a:prstGeom>
          <a:solidFill>
            <a:schemeClr val="bg1"/>
          </a:solidFill>
        </p:spPr>
        <p:txBody>
          <a:bodyPr wrap="square">
            <a:spAutoFit/>
          </a:bodyPr>
          <a:lstStyle/>
          <a:p>
            <a:pPr marL="571471" indent="-571471" algn="l">
              <a:lnSpc>
                <a:spcPct val="125000"/>
              </a:lnSpc>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设备调试完成后，系统自动加载试题，</a:t>
            </a:r>
            <a:r>
              <a:rPr lang="zh-CN" altLang="zh-CN" sz="3200" b="1" dirty="0">
                <a:solidFill>
                  <a:srgbClr val="FF0000"/>
                </a:solidFill>
                <a:latin typeface="微软雅黑" panose="020B0503020204020204" charset="-122"/>
                <a:ea typeface="微软雅黑" panose="020B0503020204020204" charset="-122"/>
              </a:rPr>
              <a:t>加载成功后点击“确定”开始考试 ，考试倒计时正式开始。</a:t>
            </a:r>
            <a:r>
              <a:rPr lang="zh-CN" altLang="zh-CN" sz="3200" dirty="0">
                <a:solidFill>
                  <a:schemeClr val="tx1"/>
                </a:solidFill>
                <a:latin typeface="微软雅黑" panose="020B0503020204020204" charset="-122"/>
                <a:ea typeface="微软雅黑" panose="020B0503020204020204" charset="-122"/>
              </a:rPr>
              <a:t>如果有考生显示“加载失败”，请即时检查网络环境是否正常，如仍有问题请联系监考教师。</a:t>
            </a:r>
          </a:p>
        </p:txBody>
      </p:sp>
      <p:pic>
        <p:nvPicPr>
          <p:cNvPr id="6" name="图片 5">
            <a:extLst>
              <a:ext uri="{FF2B5EF4-FFF2-40B4-BE49-F238E27FC236}">
                <a16:creationId xmlns:a16="http://schemas.microsoft.com/office/drawing/2014/main" id="{81675FF9-F4E6-9EE9-8408-16C290834D72}"/>
              </a:ext>
            </a:extLst>
          </p:cNvPr>
          <p:cNvPicPr>
            <a:picLocks noChangeAspect="1"/>
          </p:cNvPicPr>
          <p:nvPr/>
        </p:nvPicPr>
        <p:blipFill>
          <a:blip r:embed="rId5"/>
          <a:stretch>
            <a:fillRect/>
          </a:stretch>
        </p:blipFill>
        <p:spPr>
          <a:xfrm>
            <a:off x="11049551" y="5972868"/>
            <a:ext cx="9944723" cy="5834000"/>
          </a:xfrm>
          <a:prstGeom prst="rect">
            <a:avLst/>
          </a:prstGeom>
          <a:effectLst>
            <a:outerShdw blurRad="63500" sx="102000" sy="102000" algn="ctr" rotWithShape="0">
              <a:prstClr val="black">
                <a:alpha val="40000"/>
              </a:prstClr>
            </a:outerShdw>
          </a:effectLst>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1308015" y="4182284"/>
            <a:ext cx="5925434" cy="6707703"/>
          </a:xfrm>
          <a:prstGeom prst="rect">
            <a:avLst/>
          </a:prstGeom>
          <a:ln w="28575">
            <a:solidFill>
              <a:srgbClr val="0074FF"/>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ea typeface="微软雅黑" panose="020B0503020204020204" charset="-122"/>
              </a:rPr>
              <a:t>参加考试</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提前登陆考试，环境检测</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浏览器（谷歌</a:t>
            </a:r>
            <a:r>
              <a:rPr lang="en-US" altLang="zh-CN" sz="2800" dirty="0">
                <a:solidFill>
                  <a:srgbClr val="0074FF"/>
                </a:solidFill>
                <a:ea typeface="微软雅黑" panose="020B0503020204020204" charset="-122"/>
              </a:rPr>
              <a:t>/</a:t>
            </a:r>
            <a:r>
              <a:rPr lang="zh-CN" altLang="en-US" sz="2800" dirty="0">
                <a:solidFill>
                  <a:srgbClr val="0074FF"/>
                </a:solidFill>
                <a:ea typeface="微软雅黑" panose="020B0503020204020204" charset="-122"/>
              </a:rPr>
              <a:t>火狐）、耳机、耳麦、键盘、网速</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进入考试中开始答题</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 考中确保网络正常、听力过程中勿随意插拔耳机</a:t>
            </a:r>
          </a:p>
          <a:p>
            <a:pPr marL="571500" indent="-571500">
              <a:lnSpc>
                <a:spcPct val="200000"/>
              </a:lnSpc>
              <a:buFont typeface="Wingdings" panose="05000000000000000000" charset="0"/>
              <a:buChar char="ü"/>
            </a:pPr>
            <a:r>
              <a:rPr lang="zh-CN" altLang="en-US" sz="2800" dirty="0">
                <a:solidFill>
                  <a:srgbClr val="0074FF"/>
                </a:solidFill>
                <a:ea typeface="微软雅黑" panose="020B0503020204020204" charset="-122"/>
              </a:rPr>
              <a:t>考试结束提交试卷</a:t>
            </a:r>
          </a:p>
        </p:txBody>
      </p:sp>
      <p:sp>
        <p:nvSpPr>
          <p:cNvPr id="14" name="形状"/>
          <p:cNvSpPr/>
          <p:nvPr/>
        </p:nvSpPr>
        <p:spPr>
          <a:xfrm>
            <a:off x="1322070" y="3536564"/>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5" name="形状"/>
          <p:cNvSpPr/>
          <p:nvPr/>
        </p:nvSpPr>
        <p:spPr>
          <a:xfrm>
            <a:off x="1322070" y="10993895"/>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16"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电脑端</a:t>
            </a:r>
          </a:p>
        </p:txBody>
      </p:sp>
      <p:sp>
        <p:nvSpPr>
          <p:cNvPr id="17"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8"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20" name="文本框 19"/>
          <p:cNvSpPr txBox="1"/>
          <p:nvPr/>
        </p:nvSpPr>
        <p:spPr>
          <a:xfrm>
            <a:off x="1308015" y="11610702"/>
            <a:ext cx="3605295" cy="859734"/>
          </a:xfrm>
          <a:prstGeom prst="rect">
            <a:avLst/>
          </a:prstGeom>
          <a:ln w="6350">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考试后</a:t>
            </a:r>
          </a:p>
          <a:p>
            <a:endParaRPr lang="zh-CN" altLang="en-US" sz="2800" dirty="0">
              <a:solidFill>
                <a:schemeClr val="tx1">
                  <a:lumMod val="50000"/>
                  <a:lumOff val="50000"/>
                </a:schemeClr>
              </a:solidFill>
              <a:latin typeface="微软雅黑 Light" panose="020B0502040204020203" pitchFamily="34" charset="-122"/>
              <a:ea typeface="微软雅黑 Light" panose="020B0502040204020203" pitchFamily="34" charset="-122"/>
            </a:endParaRPr>
          </a:p>
        </p:txBody>
      </p:sp>
      <p:sp>
        <p:nvSpPr>
          <p:cNvPr id="21" name="文本框 20"/>
          <p:cNvSpPr txBox="1"/>
          <p:nvPr/>
        </p:nvSpPr>
        <p:spPr>
          <a:xfrm>
            <a:off x="1308016" y="2812044"/>
            <a:ext cx="4031987" cy="929579"/>
          </a:xfrm>
          <a:prstGeom prst="rect">
            <a:avLst/>
          </a:prstGeom>
          <a:noFill/>
          <a:ln w="28575">
            <a:no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考前准备</a:t>
            </a:r>
            <a:endParaRPr lang="zh-CN" altLang="en-US" sz="2800" dirty="0">
              <a:solidFill>
                <a:schemeClr val="tx1">
                  <a:lumMod val="50000"/>
                  <a:lumOff val="50000"/>
                </a:schemeClr>
              </a:solidFill>
              <a:ea typeface="微软雅黑" panose="020B0503020204020204" charset="-122"/>
            </a:endParaRPr>
          </a:p>
        </p:txBody>
      </p:sp>
      <p:sp>
        <p:nvSpPr>
          <p:cNvPr id="2" name="矩形 1">
            <a:extLst>
              <a:ext uri="{FF2B5EF4-FFF2-40B4-BE49-F238E27FC236}">
                <a16:creationId xmlns:a16="http://schemas.microsoft.com/office/drawing/2014/main" id="{91D8D4A2-9CB6-903C-39B3-814ABFD21EB9}"/>
              </a:ext>
            </a:extLst>
          </p:cNvPr>
          <p:cNvSpPr/>
          <p:nvPr/>
        </p:nvSpPr>
        <p:spPr>
          <a:xfrm>
            <a:off x="7735066" y="1788490"/>
            <a:ext cx="16364155" cy="10959386"/>
          </a:xfrm>
          <a:prstGeom prst="rect">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3" name="矩形 2">
            <a:extLst>
              <a:ext uri="{FF2B5EF4-FFF2-40B4-BE49-F238E27FC236}">
                <a16:creationId xmlns:a16="http://schemas.microsoft.com/office/drawing/2014/main" id="{8A6CBBA9-1F69-36E0-A713-2576679DDC63}"/>
              </a:ext>
            </a:extLst>
          </p:cNvPr>
          <p:cNvSpPr/>
          <p:nvPr/>
        </p:nvSpPr>
        <p:spPr>
          <a:xfrm>
            <a:off x="8016989" y="2243121"/>
            <a:ext cx="16053025" cy="1882760"/>
          </a:xfrm>
          <a:prstGeom prst="rect">
            <a:avLst/>
          </a:prstGeom>
        </p:spPr>
        <p:txBody>
          <a:bodyPr wrap="square">
            <a:spAutoFit/>
          </a:bodyPr>
          <a:lstStyle/>
          <a:p>
            <a:pPr marL="571471" indent="-571471" algn="l">
              <a:lnSpc>
                <a:spcPct val="125000"/>
              </a:lnSpc>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答完后，点击答题页面右上角“</a:t>
            </a:r>
            <a:r>
              <a:rPr lang="zh-CN" altLang="zh-CN" sz="3200" b="1" dirty="0">
                <a:solidFill>
                  <a:srgbClr val="FF0000"/>
                </a:solidFill>
                <a:latin typeface="微软雅黑" panose="020B0503020204020204" charset="-122"/>
                <a:ea typeface="微软雅黑" panose="020B0503020204020204" charset="-122"/>
              </a:rPr>
              <a:t>交卷</a:t>
            </a:r>
            <a:r>
              <a:rPr lang="zh-CN" altLang="zh-CN" sz="3200" dirty="0">
                <a:solidFill>
                  <a:schemeClr val="tx1"/>
                </a:solidFill>
                <a:latin typeface="微软雅黑" panose="020B0503020204020204" charset="-122"/>
                <a:ea typeface="微软雅黑" panose="020B0503020204020204" charset="-122"/>
              </a:rPr>
              <a:t>”按钮交卷。如果有未答完的题，点击“提交试卷”后会提示有几道题未作答。如需返回继续作答，请点击“取消”，并通过页面顶端的试题目录按钮定位到未作答试题。如不需返回，则点击“确认”。</a:t>
            </a:r>
          </a:p>
        </p:txBody>
      </p:sp>
      <p:pic>
        <p:nvPicPr>
          <p:cNvPr id="5" name="图片 4">
            <a:extLst>
              <a:ext uri="{FF2B5EF4-FFF2-40B4-BE49-F238E27FC236}">
                <a16:creationId xmlns:a16="http://schemas.microsoft.com/office/drawing/2014/main" id="{46875F73-999B-81F0-88B3-723715D2E348}"/>
              </a:ext>
            </a:extLst>
          </p:cNvPr>
          <p:cNvPicPr>
            <a:picLocks noChangeAspect="1"/>
          </p:cNvPicPr>
          <p:nvPr>
            <p:custDataLst>
              <p:tags r:id="rId4"/>
            </p:custDataLst>
          </p:nvPr>
        </p:nvPicPr>
        <p:blipFill>
          <a:blip r:embed="rId6"/>
          <a:stretch>
            <a:fillRect/>
          </a:stretch>
        </p:blipFill>
        <p:spPr>
          <a:xfrm>
            <a:off x="8507177" y="4591198"/>
            <a:ext cx="14818665" cy="8052546"/>
          </a:xfrm>
          <a:prstGeom prst="rect">
            <a:avLst/>
          </a:prstGeom>
          <a:effectLst>
            <a:outerShdw blurRad="63500" sx="102000" sy="102000" algn="ctr" rotWithShape="0">
              <a:prstClr val="black">
                <a:alpha val="40000"/>
              </a:prstClr>
            </a:outerShdw>
          </a:effectLst>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1"/>
          <p:cNvPicPr>
            <a:picLocks noChangeAspect="1"/>
          </p:cNvPicPr>
          <p:nvPr/>
        </p:nvPicPr>
        <p:blipFill>
          <a:blip r:embed="rId3"/>
          <a:srcRect r="17051"/>
          <a:stretch>
            <a:fillRect/>
          </a:stretch>
        </p:blipFill>
        <p:spPr>
          <a:xfrm>
            <a:off x="10409555" y="18415"/>
            <a:ext cx="13990320" cy="13679170"/>
          </a:xfrm>
          <a:prstGeom prst="rect">
            <a:avLst/>
          </a:prstGeom>
        </p:spPr>
      </p:pic>
      <p:sp>
        <p:nvSpPr>
          <p:cNvPr id="21" name="矩形 20"/>
          <p:cNvSpPr/>
          <p:nvPr/>
        </p:nvSpPr>
        <p:spPr>
          <a:xfrm>
            <a:off x="0" y="36625"/>
            <a:ext cx="24479885" cy="13698855"/>
          </a:xfrm>
          <a:prstGeom prst="rect">
            <a:avLst/>
          </a:prstGeom>
          <a:gradFill>
            <a:gsLst>
              <a:gs pos="0">
                <a:srgbClr val="0090FF">
                  <a:alpha val="0"/>
                </a:srgbClr>
              </a:gs>
              <a:gs pos="62000">
                <a:srgbClr val="FFFFFF">
                  <a:alpha val="100000"/>
                </a:srgbClr>
              </a:gs>
              <a:gs pos="45000">
                <a:schemeClr val="bg1">
                  <a:alpha val="94000"/>
                </a:schemeClr>
              </a:gs>
              <a:gs pos="86000">
                <a:schemeClr val="bg1"/>
              </a:gs>
            </a:gsLst>
            <a:lin ang="10800000" scaled="0"/>
          </a:gra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anchor="ctr" forceAA="0">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279" name="文本框 2" hidden="1"/>
          <p:cNvSpPr txBox="1"/>
          <p:nvPr/>
        </p:nvSpPr>
        <p:spPr>
          <a:xfrm>
            <a:off x="-299985" y="337"/>
            <a:ext cx="0" cy="0"/>
          </a:xfrm>
          <a:prstGeom prst="rect">
            <a:avLst/>
          </a:prstGeom>
          <a:solidFill>
            <a:srgbClr val="FFFFFF"/>
          </a:solidFill>
        </p:spPr>
        <p:txBody>
          <a:bodyPr rtlCol="0" anchor="t"/>
          <a:lstStyle/>
          <a:p>
            <a:pPr algn="l"/>
            <a:endParaRPr lang="en-US" sz="1100"/>
          </a:p>
          <a:p>
            <a:pPr>
              <a:buClr>
                <a:srgbClr val="FFFFFF"/>
              </a:buClr>
            </a:pPr>
            <a:r>
              <a:rPr lang="en-US">
                <a:solidFill>
                  <a:srgbClr val="FFFFFF"/>
                </a:solidFill>
              </a:rPr>
              <a:t>BBAAD9C20180234D78A0072836F0B46062B9B20715048B20A6D98139B1532BF60B44BC38916EFB0222692908C84601EBEFF921AA61D02B411BBFC202745E22D524F665ADBA25769744C22C076802468F5E40E9EA74477153B8EBE19701812C28DCC6229FDE3</a:t>
            </a:r>
          </a:p>
        </p:txBody>
      </p:sp>
      <p:sp>
        <p:nvSpPr>
          <p:cNvPr id="5" name="矩形 4"/>
          <p:cNvSpPr/>
          <p:nvPr/>
        </p:nvSpPr>
        <p:spPr>
          <a:xfrm>
            <a:off x="1382395" y="1430655"/>
            <a:ext cx="12951460" cy="1938020"/>
          </a:xfrm>
          <a:prstGeom prst="rect">
            <a:avLst/>
          </a:prstGeom>
        </p:spPr>
        <p:txBody>
          <a:bodyPr wrap="square">
            <a:spAutoFit/>
          </a:bodyPr>
          <a:lstStyle/>
          <a:p>
            <a:pPr algn="l"/>
            <a:r>
              <a:rPr lang="zh-CN" altLang="en-US" sz="12000" dirty="0">
                <a:solidFill>
                  <a:srgbClr val="0B0F28"/>
                </a:solidFill>
                <a:latin typeface="方正兰亭中粗黑简体" panose="02000500000000000000" charset="-122"/>
                <a:ea typeface="方正兰亭中粗黑简体" panose="02000500000000000000" charset="-122"/>
                <a:cs typeface="方正兰亭黑简体" panose="02000500000000000000" charset="-122"/>
              </a:rPr>
              <a:t>目录</a:t>
            </a:r>
            <a:r>
              <a:rPr lang="zh-CN" altLang="en-US" sz="12000" dirty="0">
                <a:ln>
                  <a:solidFill>
                    <a:srgbClr val="0090FF"/>
                  </a:solidFill>
                </a:ln>
                <a:noFill/>
                <a:latin typeface="DIN Alternate" panose="020B0500000000000000" charset="0"/>
                <a:ea typeface="方正兰亭黑简体" panose="02000500000000000000" charset="-122"/>
                <a:cs typeface="DIN Alternate" panose="020B0500000000000000" charset="0"/>
              </a:rPr>
              <a:t>CONTENTS</a:t>
            </a:r>
          </a:p>
        </p:txBody>
      </p:sp>
      <p:pic>
        <p:nvPicPr>
          <p:cNvPr id="8" name="图片 7"/>
          <p:cNvPicPr>
            <a:picLocks noChangeAspect="1"/>
          </p:cNvPicPr>
          <p:nvPr/>
        </p:nvPicPr>
        <p:blipFill>
          <a:blip r:embed="rId4"/>
          <a:stretch>
            <a:fillRect/>
          </a:stretch>
        </p:blipFill>
        <p:spPr>
          <a:xfrm>
            <a:off x="9336405" y="19050"/>
            <a:ext cx="15143480" cy="13696950"/>
          </a:xfrm>
          <a:prstGeom prst="rect">
            <a:avLst/>
          </a:prstGeom>
        </p:spPr>
      </p:pic>
      <p:pic>
        <p:nvPicPr>
          <p:cNvPr id="29" name="图片 28"/>
          <p:cNvPicPr>
            <a:picLocks noChangeAspect="1"/>
          </p:cNvPicPr>
          <p:nvPr/>
        </p:nvPicPr>
        <p:blipFill>
          <a:blip r:embed="rId5"/>
          <a:stretch>
            <a:fillRect/>
          </a:stretch>
        </p:blipFill>
        <p:spPr>
          <a:xfrm>
            <a:off x="21835110" y="1192530"/>
            <a:ext cx="2143256" cy="720000"/>
          </a:xfrm>
          <a:prstGeom prst="rect">
            <a:avLst/>
          </a:prstGeom>
        </p:spPr>
      </p:pic>
      <p:sp>
        <p:nvSpPr>
          <p:cNvPr id="4" name="矩形 3"/>
          <p:cNvSpPr/>
          <p:nvPr/>
        </p:nvSpPr>
        <p:spPr>
          <a:xfrm>
            <a:off x="1844040" y="6127201"/>
            <a:ext cx="1407795" cy="1014730"/>
          </a:xfrm>
          <a:prstGeom prst="rect">
            <a:avLst/>
          </a:prstGeom>
        </p:spPr>
        <p:txBody>
          <a:bodyPr wrap="square">
            <a:spAutoFit/>
          </a:bodyPr>
          <a:lstStyle/>
          <a:p>
            <a:pPr algn="l"/>
            <a:r>
              <a:rPr lang="zh-CN" altLang="en-US" sz="6000" dirty="0">
                <a:solidFill>
                  <a:srgbClr val="0074FF"/>
                </a:solidFill>
                <a:latin typeface="DIN Alternate" panose="020B0500000000000000" charset="0"/>
                <a:cs typeface="DIN Alternate" panose="020B0500000000000000" charset="0"/>
              </a:rPr>
              <a:t>01</a:t>
            </a:r>
          </a:p>
        </p:txBody>
      </p:sp>
      <p:sp>
        <p:nvSpPr>
          <p:cNvPr id="9" name="矩形 8"/>
          <p:cNvSpPr/>
          <p:nvPr/>
        </p:nvSpPr>
        <p:spPr>
          <a:xfrm>
            <a:off x="3046730" y="6254201"/>
            <a:ext cx="5615305" cy="829945"/>
          </a:xfrm>
          <a:prstGeom prst="rect">
            <a:avLst/>
          </a:prstGeom>
        </p:spPr>
        <p:txBody>
          <a:bodyPr wrap="square">
            <a:spAutoFit/>
          </a:bodyPr>
          <a:lstStyle/>
          <a:p>
            <a:pPr algn="l"/>
            <a:r>
              <a:rPr kumimoji="1" lang="zh-CN" altLang="en-US" sz="4800" dirty="0">
                <a:solidFill>
                  <a:schemeClr val="bg1">
                    <a:lumMod val="50000"/>
                  </a:schemeClr>
                </a:solidFill>
                <a:latin typeface="微软雅黑" panose="020B0503020204020204" charset="-122"/>
                <a:ea typeface="微软雅黑" panose="020B0503020204020204" charset="-122"/>
                <a:sym typeface="+mn-ea"/>
              </a:rPr>
              <a:t>登录认证</a:t>
            </a:r>
          </a:p>
        </p:txBody>
      </p:sp>
      <p:sp>
        <p:nvSpPr>
          <p:cNvPr id="12" name="矩形 11"/>
          <p:cNvSpPr/>
          <p:nvPr/>
        </p:nvSpPr>
        <p:spPr>
          <a:xfrm>
            <a:off x="3046730" y="7588799"/>
            <a:ext cx="5331460" cy="829945"/>
          </a:xfrm>
          <a:prstGeom prst="rect">
            <a:avLst/>
          </a:prstGeom>
        </p:spPr>
        <p:txBody>
          <a:bodyPr wrap="square">
            <a:spAutoFit/>
          </a:bodyPr>
          <a:lstStyle/>
          <a:p>
            <a:pPr algn="l"/>
            <a:r>
              <a:rPr kumimoji="1" lang="zh-CN" altLang="en-US" sz="4800" dirty="0">
                <a:solidFill>
                  <a:schemeClr val="bg1">
                    <a:lumMod val="50000"/>
                  </a:schemeClr>
                </a:solidFill>
                <a:latin typeface="微软雅黑" panose="020B0503020204020204" charset="-122"/>
                <a:ea typeface="微软雅黑" panose="020B0503020204020204" charset="-122"/>
                <a:sym typeface="+mn-ea"/>
              </a:rPr>
              <a:t>参加考试</a:t>
            </a:r>
          </a:p>
        </p:txBody>
      </p:sp>
      <p:sp>
        <p:nvSpPr>
          <p:cNvPr id="13" name="矩形 12"/>
          <p:cNvSpPr/>
          <p:nvPr/>
        </p:nvSpPr>
        <p:spPr>
          <a:xfrm>
            <a:off x="1844040" y="7461799"/>
            <a:ext cx="1407795" cy="1014730"/>
          </a:xfrm>
          <a:prstGeom prst="rect">
            <a:avLst/>
          </a:prstGeom>
        </p:spPr>
        <p:txBody>
          <a:bodyPr wrap="square">
            <a:spAutoFit/>
          </a:bodyPr>
          <a:lstStyle/>
          <a:p>
            <a:pPr algn="l"/>
            <a:r>
              <a:rPr lang="zh-CN" altLang="en-US" sz="6000" dirty="0">
                <a:solidFill>
                  <a:srgbClr val="0074FF"/>
                </a:solidFill>
                <a:latin typeface="DIN Alternate" panose="020B0500000000000000" charset="0"/>
                <a:cs typeface="DIN Alternate" panose="020B0500000000000000" charset="0"/>
              </a:rPr>
              <a:t>0</a:t>
            </a:r>
            <a:r>
              <a:rPr lang="en-US" altLang="zh-CN" sz="6000" dirty="0">
                <a:solidFill>
                  <a:srgbClr val="0074FF"/>
                </a:solidFill>
                <a:latin typeface="DIN Alternate" panose="020B0500000000000000" charset="0"/>
                <a:cs typeface="DIN Alternate" panose="020B0500000000000000" charset="0"/>
              </a:rPr>
              <a:t>2</a:t>
            </a:r>
          </a:p>
        </p:txBody>
      </p:sp>
      <p:sp>
        <p:nvSpPr>
          <p:cNvPr id="14" name="矩形 13"/>
          <p:cNvSpPr/>
          <p:nvPr/>
        </p:nvSpPr>
        <p:spPr>
          <a:xfrm>
            <a:off x="1863725" y="8869704"/>
            <a:ext cx="1407795" cy="1014730"/>
          </a:xfrm>
          <a:prstGeom prst="rect">
            <a:avLst/>
          </a:prstGeom>
        </p:spPr>
        <p:txBody>
          <a:bodyPr wrap="square">
            <a:spAutoFit/>
          </a:bodyPr>
          <a:lstStyle/>
          <a:p>
            <a:pPr algn="l"/>
            <a:r>
              <a:rPr lang="zh-CN" altLang="en-US" sz="6000" dirty="0">
                <a:solidFill>
                  <a:srgbClr val="0074FF"/>
                </a:solidFill>
                <a:latin typeface="DIN Alternate" panose="020B0500000000000000" charset="0"/>
                <a:cs typeface="DIN Alternate" panose="020B0500000000000000" charset="0"/>
              </a:rPr>
              <a:t>0</a:t>
            </a:r>
            <a:r>
              <a:rPr lang="en-US" altLang="zh-CN" sz="6000" dirty="0">
                <a:solidFill>
                  <a:srgbClr val="0074FF"/>
                </a:solidFill>
                <a:latin typeface="DIN Alternate" panose="020B0500000000000000" charset="0"/>
                <a:cs typeface="DIN Alternate" panose="020B0500000000000000" charset="0"/>
              </a:rPr>
              <a:t>3</a:t>
            </a:r>
            <a:endParaRPr lang="zh-CN" altLang="en-US" sz="6000" dirty="0">
              <a:solidFill>
                <a:srgbClr val="0074FF"/>
              </a:solidFill>
              <a:latin typeface="DIN Alternate" panose="020B0500000000000000" charset="0"/>
              <a:cs typeface="DIN Alternate" panose="020B0500000000000000" charset="0"/>
            </a:endParaRPr>
          </a:p>
        </p:txBody>
      </p:sp>
      <p:sp>
        <p:nvSpPr>
          <p:cNvPr id="15" name="矩形 14"/>
          <p:cNvSpPr/>
          <p:nvPr/>
        </p:nvSpPr>
        <p:spPr>
          <a:xfrm>
            <a:off x="3046730" y="8972995"/>
            <a:ext cx="5615305" cy="829945"/>
          </a:xfrm>
          <a:prstGeom prst="rect">
            <a:avLst/>
          </a:prstGeom>
        </p:spPr>
        <p:txBody>
          <a:bodyPr wrap="square">
            <a:spAutoFit/>
          </a:bodyPr>
          <a:lstStyle/>
          <a:p>
            <a:pPr algn="l"/>
            <a:r>
              <a:rPr kumimoji="1" lang="zh-CN" altLang="en-US" sz="4800" dirty="0">
                <a:solidFill>
                  <a:schemeClr val="bg1">
                    <a:lumMod val="50000"/>
                  </a:schemeClr>
                </a:solidFill>
                <a:latin typeface="微软雅黑" panose="020B0503020204020204" charset="-122"/>
                <a:ea typeface="微软雅黑" panose="020B0503020204020204" charset="-122"/>
                <a:sym typeface="+mn-ea"/>
              </a:rPr>
              <a:t>日常训练</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手机端</a:t>
            </a:r>
          </a:p>
        </p:txBody>
      </p:sp>
      <p:sp>
        <p:nvSpPr>
          <p:cNvPr id="16"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7"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7" name="矩形 6">
            <a:extLst>
              <a:ext uri="{FF2B5EF4-FFF2-40B4-BE49-F238E27FC236}">
                <a16:creationId xmlns:a16="http://schemas.microsoft.com/office/drawing/2014/main" id="{CF52D3BD-D20D-C92B-8988-3FFD659F3276}"/>
              </a:ext>
            </a:extLst>
          </p:cNvPr>
          <p:cNvSpPr/>
          <p:nvPr/>
        </p:nvSpPr>
        <p:spPr>
          <a:xfrm>
            <a:off x="7602995" y="3265169"/>
            <a:ext cx="16072074" cy="8292560"/>
          </a:xfrm>
          <a:prstGeom prst="rect">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9" name="矩形 8">
            <a:extLst>
              <a:ext uri="{FF2B5EF4-FFF2-40B4-BE49-F238E27FC236}">
                <a16:creationId xmlns:a16="http://schemas.microsoft.com/office/drawing/2014/main" id="{511620AC-0393-4C6D-27E5-70B0667FFE6C}"/>
              </a:ext>
            </a:extLst>
          </p:cNvPr>
          <p:cNvSpPr/>
          <p:nvPr/>
        </p:nvSpPr>
        <p:spPr>
          <a:xfrm>
            <a:off x="8377645" y="3973783"/>
            <a:ext cx="15288535" cy="5370894"/>
          </a:xfrm>
          <a:prstGeom prst="rect">
            <a:avLst/>
          </a:prstGeom>
        </p:spPr>
        <p:txBody>
          <a:bodyPr wrap="square">
            <a:spAutoFit/>
          </a:bodyPr>
          <a:lstStyle/>
          <a:p>
            <a:pPr marL="571471" indent="-571471" algn="l">
              <a:lnSpc>
                <a:spcPct val="125000"/>
              </a:lnSpc>
              <a:spcBef>
                <a:spcPts val="2000"/>
              </a:spcBef>
              <a:spcAft>
                <a:spcPts val="2000"/>
              </a:spcAft>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从底部导航进入考试页面，在待完成的考试中，点击【去考试】或者【继续考试】开始考试。</a:t>
            </a:r>
          </a:p>
          <a:p>
            <a:pPr marL="571471" indent="-571471" algn="l">
              <a:lnSpc>
                <a:spcPct val="125000"/>
              </a:lnSpc>
              <a:spcBef>
                <a:spcPts val="2000"/>
              </a:spcBef>
              <a:spcAft>
                <a:spcPts val="2000"/>
              </a:spcAft>
              <a:buFont typeface="Wingdings" panose="05000000000000000000" charset="0"/>
              <a:buChar char="Ø"/>
            </a:pPr>
            <a:r>
              <a:rPr lang="zh-CN" altLang="zh-CN" sz="3200" b="1" dirty="0">
                <a:solidFill>
                  <a:srgbClr val="FF0000"/>
                </a:solidFill>
                <a:latin typeface="微软雅黑" panose="020B0503020204020204" charset="-122"/>
                <a:ea typeface="微软雅黑" panose="020B0503020204020204" charset="-122"/>
              </a:rPr>
              <a:t>考试时间</a:t>
            </a:r>
            <a:r>
              <a:rPr lang="zh-CN" altLang="zh-CN" sz="3200" dirty="0">
                <a:solidFill>
                  <a:schemeClr val="tx1"/>
                </a:solidFill>
                <a:latin typeface="微软雅黑" panose="020B0503020204020204" charset="-122"/>
                <a:ea typeface="微软雅黑" panose="020B0503020204020204" charset="-122"/>
              </a:rPr>
              <a:t>：开始时间与截止时间是考试允许点击【去考试】的窗口时间，考试时长是进去考试之后显示的实际考试时长与倒计时；</a:t>
            </a:r>
          </a:p>
          <a:p>
            <a:pPr marL="571471" indent="-571471" algn="l">
              <a:lnSpc>
                <a:spcPct val="125000"/>
              </a:lnSpc>
              <a:spcBef>
                <a:spcPts val="2000"/>
              </a:spcBef>
              <a:spcAft>
                <a:spcPts val="2000"/>
              </a:spcAft>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如开始时间是15:00，截止时间是17:00，考试时长是60分钟，假设学生是15:15点击进去考试的，那么学生强制提交的时间是16:15（即60分钟倒计时结束的时间点）</a:t>
            </a:r>
          </a:p>
        </p:txBody>
      </p:sp>
      <p:pic>
        <p:nvPicPr>
          <p:cNvPr id="11" name="图片 10" descr="图片包含 电子产品, 陈列, 监视器&#10;&#10;自动生成的说明">
            <a:extLst>
              <a:ext uri="{FF2B5EF4-FFF2-40B4-BE49-F238E27FC236}">
                <a16:creationId xmlns:a16="http://schemas.microsoft.com/office/drawing/2014/main" id="{BCC02BDA-36FD-9FBD-CCE9-F611E0C4ECA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249" y="2363528"/>
            <a:ext cx="6480388" cy="11198131"/>
          </a:xfrm>
          <a:prstGeom prst="rect">
            <a:avLst/>
          </a:prstGeom>
        </p:spPr>
      </p:pic>
      <p:pic>
        <p:nvPicPr>
          <p:cNvPr id="12" name="图片 13">
            <a:extLst>
              <a:ext uri="{FF2B5EF4-FFF2-40B4-BE49-F238E27FC236}">
                <a16:creationId xmlns:a16="http://schemas.microsoft.com/office/drawing/2014/main" id="{E3223BA7-0B01-611C-CADA-50B65BA4C3D4}"/>
              </a:ext>
            </a:extLst>
          </p:cNvPr>
          <p:cNvPicPr>
            <a:picLocks noChangeAspect="1"/>
          </p:cNvPicPr>
          <p:nvPr/>
        </p:nvPicPr>
        <p:blipFill>
          <a:blip r:embed="rId6"/>
          <a:srcRect/>
          <a:stretch>
            <a:fillRect/>
          </a:stretch>
        </p:blipFill>
        <p:spPr>
          <a:xfrm>
            <a:off x="1777885" y="3698212"/>
            <a:ext cx="4837115" cy="8530035"/>
          </a:xfrm>
          <a:prstGeom prst="rect">
            <a:avLst/>
          </a:prstGeom>
          <a:ln>
            <a:noFill/>
          </a:ln>
          <a:effectLst/>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手机端</a:t>
            </a:r>
          </a:p>
        </p:txBody>
      </p:sp>
      <p:sp>
        <p:nvSpPr>
          <p:cNvPr id="16"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7"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2" name="矩形 1">
            <a:extLst>
              <a:ext uri="{FF2B5EF4-FFF2-40B4-BE49-F238E27FC236}">
                <a16:creationId xmlns:a16="http://schemas.microsoft.com/office/drawing/2014/main" id="{0A0F4A0F-4BC2-83F3-1562-975A7E9484FB}"/>
              </a:ext>
            </a:extLst>
          </p:cNvPr>
          <p:cNvSpPr/>
          <p:nvPr/>
        </p:nvSpPr>
        <p:spPr>
          <a:xfrm>
            <a:off x="11609584" y="2282481"/>
            <a:ext cx="12381694" cy="11107967"/>
          </a:xfrm>
          <a:prstGeom prst="rect">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3" name="矩形 2">
            <a:extLst>
              <a:ext uri="{FF2B5EF4-FFF2-40B4-BE49-F238E27FC236}">
                <a16:creationId xmlns:a16="http://schemas.microsoft.com/office/drawing/2014/main" id="{9F9E17D8-2BEF-93AF-1D86-4A1063EDB5ED}"/>
              </a:ext>
            </a:extLst>
          </p:cNvPr>
          <p:cNvSpPr/>
          <p:nvPr/>
        </p:nvSpPr>
        <p:spPr>
          <a:xfrm>
            <a:off x="12207715" y="4409593"/>
            <a:ext cx="11185432" cy="7068602"/>
          </a:xfrm>
          <a:prstGeom prst="rect">
            <a:avLst/>
          </a:prstGeom>
        </p:spPr>
        <p:txBody>
          <a:bodyPr wrap="square">
            <a:spAutoFit/>
          </a:bodyPr>
          <a:lstStyle/>
          <a:p>
            <a:pPr marL="571471" indent="-571471" algn="l">
              <a:spcBef>
                <a:spcPts val="2000"/>
              </a:spcBef>
              <a:spcAft>
                <a:spcPts val="2000"/>
              </a:spcAft>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进入APP考试页面，通过向左、向右滑动来切换题目</a:t>
            </a:r>
          </a:p>
          <a:p>
            <a:pPr marL="571471" indent="-571471" algn="l">
              <a:spcBef>
                <a:spcPts val="2000"/>
              </a:spcBef>
              <a:spcAft>
                <a:spcPts val="2000"/>
              </a:spcAft>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听力题目，点击页面上的播放按钮即可进行听力测试。</a:t>
            </a:r>
          </a:p>
          <a:p>
            <a:pPr marL="571471" indent="-571471" algn="l">
              <a:spcBef>
                <a:spcPts val="2000"/>
              </a:spcBef>
              <a:spcAft>
                <a:spcPts val="2000"/>
              </a:spcAft>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时间前面的“ &lt;”向左键则为退出键，退出后将回到移动端首页，若此时已过了进去考试的结束时间/截止时间，则学生将不可继续答题；</a:t>
            </a:r>
          </a:p>
          <a:p>
            <a:pPr marL="571471" indent="-571471" algn="l">
              <a:spcBef>
                <a:spcPts val="2000"/>
              </a:spcBef>
              <a:spcAft>
                <a:spcPts val="2000"/>
              </a:spcAft>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答题结束，点击进入右上角【答题卡】，点击下方的确定交卷</a:t>
            </a:r>
          </a:p>
          <a:p>
            <a:pPr marL="571471" indent="-571471" algn="l">
              <a:spcBef>
                <a:spcPts val="2000"/>
              </a:spcBef>
              <a:spcAft>
                <a:spcPts val="2000"/>
              </a:spcAft>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注意：听力播放期间，不能暂停；除了一段材料对应多个小题的听写填空题型外，听力播放期间，不能切换题目；听力播放完成，不能重复播放。</a:t>
            </a:r>
          </a:p>
        </p:txBody>
      </p:sp>
      <p:pic>
        <p:nvPicPr>
          <p:cNvPr id="4" name="图片 3">
            <a:extLst>
              <a:ext uri="{FF2B5EF4-FFF2-40B4-BE49-F238E27FC236}">
                <a16:creationId xmlns:a16="http://schemas.microsoft.com/office/drawing/2014/main" id="{37BC5104-CF64-3528-F34D-B3B053638AC4}"/>
              </a:ext>
            </a:extLst>
          </p:cNvPr>
          <p:cNvPicPr>
            <a:picLocks noChangeAspect="1"/>
          </p:cNvPicPr>
          <p:nvPr/>
        </p:nvPicPr>
        <p:blipFill>
          <a:blip r:embed="rId5"/>
          <a:stretch>
            <a:fillRect/>
          </a:stretch>
        </p:blipFill>
        <p:spPr>
          <a:xfrm>
            <a:off x="684485" y="3245078"/>
            <a:ext cx="5028873" cy="9486282"/>
          </a:xfrm>
          <a:prstGeom prst="rect">
            <a:avLst/>
          </a:prstGeom>
        </p:spPr>
      </p:pic>
      <p:pic>
        <p:nvPicPr>
          <p:cNvPr id="5" name="图片 4">
            <a:extLst>
              <a:ext uri="{FF2B5EF4-FFF2-40B4-BE49-F238E27FC236}">
                <a16:creationId xmlns:a16="http://schemas.microsoft.com/office/drawing/2014/main" id="{6B261993-212B-A53D-577D-B7E951A94970}"/>
              </a:ext>
            </a:extLst>
          </p:cNvPr>
          <p:cNvPicPr>
            <a:picLocks noChangeAspect="1"/>
          </p:cNvPicPr>
          <p:nvPr/>
        </p:nvPicPr>
        <p:blipFill>
          <a:blip r:embed="rId6"/>
          <a:stretch>
            <a:fillRect/>
          </a:stretch>
        </p:blipFill>
        <p:spPr>
          <a:xfrm>
            <a:off x="6076555" y="3245077"/>
            <a:ext cx="4806637" cy="9788523"/>
          </a:xfrm>
          <a:prstGeom prst="rect">
            <a:avLst/>
          </a:prstGeom>
        </p:spPr>
      </p:pic>
    </p:spTree>
    <p:extLst>
      <p:ext uri="{BB962C8B-B14F-4D97-AF65-F5344CB8AC3E}">
        <p14:creationId xmlns:p14="http://schemas.microsoft.com/office/powerpoint/2010/main" val="1704508210"/>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41400" y="3201263"/>
            <a:ext cx="22012747" cy="9690739"/>
          </a:xfrm>
          <a:prstGeom prst="rect">
            <a:avLst/>
          </a:prstGeom>
          <a:solidFill>
            <a:schemeClr val="bg1"/>
          </a:solidFill>
          <a:ln>
            <a:noFill/>
          </a:ln>
          <a:effectLst>
            <a:outerShdw blurRad="622300" dist="38100" dir="18900000" algn="b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8" name="矩形 7"/>
          <p:cNvSpPr/>
          <p:nvPr/>
        </p:nvSpPr>
        <p:spPr>
          <a:xfrm>
            <a:off x="4406694" y="4063394"/>
            <a:ext cx="16949586" cy="7966476"/>
          </a:xfrm>
          <a:prstGeom prst="rect">
            <a:avLst/>
          </a:prstGeom>
        </p:spPr>
        <p:txBody>
          <a:bodyPr wrap="square">
            <a:spAutoFit/>
          </a:bodyPr>
          <a:lstStyle/>
          <a:p>
            <a:pPr marL="571500" indent="-571500" algn="l">
              <a:lnSpc>
                <a:spcPct val="150000"/>
              </a:lnSpc>
              <a:spcBef>
                <a:spcPts val="2000"/>
              </a:spcBef>
              <a:spcAft>
                <a:spcPts val="2000"/>
              </a:spcAft>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务必确认登录地址是否正确。</a:t>
            </a:r>
          </a:p>
          <a:p>
            <a:pPr marL="571500" indent="-571500" algn="l">
              <a:lnSpc>
                <a:spcPct val="150000"/>
              </a:lnSpc>
              <a:spcBef>
                <a:spcPts val="2000"/>
              </a:spcBef>
              <a:spcAft>
                <a:spcPts val="2000"/>
              </a:spcAft>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考试使用unipus账户登录（账号为手机号或邮箱，密码自行设定）。如忘记密码，请点击登录页面处的“忘记密码”找回。</a:t>
            </a:r>
          </a:p>
          <a:p>
            <a:pPr marL="571500" indent="-571500" algn="l">
              <a:lnSpc>
                <a:spcPct val="150000"/>
              </a:lnSpc>
              <a:spcBef>
                <a:spcPts val="2000"/>
              </a:spcBef>
              <a:spcAft>
                <a:spcPts val="2000"/>
              </a:spcAft>
              <a:buFont typeface="Wingdings" panose="05000000000000000000" charset="0"/>
              <a:buChar char="Ø"/>
            </a:pPr>
            <a:r>
              <a:rPr lang="zh-CN" altLang="zh-CN" sz="3200" b="1" dirty="0">
                <a:solidFill>
                  <a:srgbClr val="FF0000"/>
                </a:solidFill>
                <a:latin typeface="微软雅黑" panose="020B0503020204020204" charset="-122"/>
                <a:ea typeface="微软雅黑" panose="020B0503020204020204" charset="-122"/>
              </a:rPr>
              <a:t>听力试听和耳麦检测不可跳过</a:t>
            </a:r>
            <a:r>
              <a:rPr lang="zh-CN" altLang="zh-CN" sz="3200" dirty="0">
                <a:solidFill>
                  <a:schemeClr val="tx1"/>
                </a:solidFill>
                <a:latin typeface="微软雅黑" panose="020B0503020204020204" charset="-122"/>
                <a:ea typeface="微软雅黑" panose="020B0503020204020204" charset="-122"/>
              </a:rPr>
              <a:t>，试听时请确保音质正常。如有问题，请更换设备，重新校测。</a:t>
            </a:r>
          </a:p>
          <a:p>
            <a:pPr marL="571500" indent="-571500" algn="l">
              <a:lnSpc>
                <a:spcPct val="150000"/>
              </a:lnSpc>
              <a:spcBef>
                <a:spcPts val="2000"/>
              </a:spcBef>
              <a:spcAft>
                <a:spcPts val="2000"/>
              </a:spcAft>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听力题作答过程中，请不要关闭答题页面，否则再次进入，该Section下所有的试题都无法再次播放听力内容。</a:t>
            </a:r>
          </a:p>
          <a:p>
            <a:pPr marL="571500" indent="-571500" algn="l">
              <a:lnSpc>
                <a:spcPct val="150000"/>
              </a:lnSpc>
              <a:spcBef>
                <a:spcPts val="2000"/>
              </a:spcBef>
              <a:spcAft>
                <a:spcPts val="2000"/>
              </a:spcAft>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考试过程中请勿随意插拔耳机，否则影响考试。</a:t>
            </a:r>
          </a:p>
        </p:txBody>
      </p:sp>
      <p:sp>
        <p:nvSpPr>
          <p:cNvPr id="7" name="文本框 6"/>
          <p:cNvSpPr txBox="1"/>
          <p:nvPr/>
        </p:nvSpPr>
        <p:spPr>
          <a:xfrm>
            <a:off x="7552199" y="1538316"/>
            <a:ext cx="11364490" cy="923330"/>
          </a:xfrm>
          <a:prstGeom prst="rect">
            <a:avLst/>
          </a:prstGeom>
          <a:noFill/>
        </p:spPr>
        <p:txBody>
          <a:bodyPr wrap="square" rtlCol="0" anchor="t">
            <a:spAutoFit/>
          </a:bodyPr>
          <a:lstStyle/>
          <a:p>
            <a:pPr algn="ctr"/>
            <a:r>
              <a:rPr kumimoji="1" lang="zh-CN" altLang="en-US" sz="5400" b="1" dirty="0">
                <a:solidFill>
                  <a:srgbClr val="0074FF"/>
                </a:solidFill>
                <a:latin typeface="微软雅黑" panose="020B0503020204020204" charset="-122"/>
                <a:ea typeface="微软雅黑" panose="020B0503020204020204" charset="-122"/>
                <a:cs typeface="微软雅黑" panose="020B0503020204020204" charset="-122"/>
                <a:sym typeface="+mn-ea"/>
              </a:rPr>
              <a:t>监考老师提醒你要注意</a:t>
            </a:r>
          </a:p>
        </p:txBody>
      </p:sp>
      <p:grpSp>
        <p:nvGrpSpPr>
          <p:cNvPr id="17" name="Group 8"/>
          <p:cNvGrpSpPr/>
          <p:nvPr/>
        </p:nvGrpSpPr>
        <p:grpSpPr>
          <a:xfrm>
            <a:off x="7981637" y="1218023"/>
            <a:ext cx="1304205" cy="1285156"/>
            <a:chOff x="5440363" y="704851"/>
            <a:chExt cx="663575" cy="661988"/>
          </a:xfrm>
        </p:grpSpPr>
        <p:sp>
          <p:nvSpPr>
            <p:cNvPr id="19" name="Oval 8"/>
            <p:cNvSpPr/>
            <p:nvPr/>
          </p:nvSpPr>
          <p:spPr>
            <a:xfrm>
              <a:off x="5440363" y="704851"/>
              <a:ext cx="663575" cy="661988"/>
            </a:xfrm>
            <a:prstGeom prst="ellipse">
              <a:avLst/>
            </a:prstGeom>
            <a:solidFill>
              <a:schemeClr val="bg1">
                <a:lumMod val="85000"/>
              </a:schemeClr>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0" name="Oval 9"/>
            <p:cNvSpPr/>
            <p:nvPr/>
          </p:nvSpPr>
          <p:spPr>
            <a:xfrm>
              <a:off x="5641976" y="855663"/>
              <a:ext cx="258763" cy="274638"/>
            </a:xfrm>
            <a:prstGeom prst="ellipse">
              <a:avLst/>
            </a:prstGeom>
            <a:solidFill>
              <a:srgbClr val="10303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1" name="Freeform 10"/>
            <p:cNvSpPr/>
            <p:nvPr/>
          </p:nvSpPr>
          <p:spPr>
            <a:xfrm>
              <a:off x="5586413" y="1174751"/>
              <a:ext cx="374650" cy="192088"/>
            </a:xfrm>
            <a:custGeom>
              <a:avLst/>
              <a:gdLst/>
              <a:ahLst/>
              <a:cxnLst/>
              <a:rect l="0" t="0" r="r" b="b"/>
              <a:pathLst>
                <a:path w="374650" h="192088">
                  <a:moveTo>
                    <a:pt x="25314" y="65714"/>
                  </a:moveTo>
                  <a:cubicBezTo>
                    <a:pt x="50628" y="25275"/>
                    <a:pt x="187325" y="0"/>
                    <a:pt x="187325" y="0"/>
                  </a:cubicBezTo>
                  <a:cubicBezTo>
                    <a:pt x="187325" y="0"/>
                    <a:pt x="324022" y="25275"/>
                    <a:pt x="344273" y="65714"/>
                  </a:cubicBezTo>
                  <a:cubicBezTo>
                    <a:pt x="359461" y="121319"/>
                    <a:pt x="374650" y="192088"/>
                    <a:pt x="374650" y="192088"/>
                  </a:cubicBezTo>
                  <a:cubicBezTo>
                    <a:pt x="187325" y="192088"/>
                    <a:pt x="187325" y="192088"/>
                    <a:pt x="187325" y="192088"/>
                  </a:cubicBezTo>
                  <a:cubicBezTo>
                    <a:pt x="0" y="192088"/>
                    <a:pt x="0" y="192088"/>
                    <a:pt x="0" y="192088"/>
                  </a:cubicBezTo>
                  <a:cubicBezTo>
                    <a:pt x="0" y="192088"/>
                    <a:pt x="5063" y="116264"/>
                    <a:pt x="25314" y="65714"/>
                  </a:cubicBezTo>
                </a:path>
              </a:pathLst>
            </a:cu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2" name="Rectangle 11"/>
            <p:cNvSpPr/>
            <p:nvPr/>
          </p:nvSpPr>
          <p:spPr>
            <a:xfrm>
              <a:off x="5734051" y="1089026"/>
              <a:ext cx="76200" cy="127000"/>
            </a:xfrm>
            <a:prstGeom prst="rect">
              <a:avLst/>
            </a:pr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3" name="Rectangle 12"/>
            <p:cNvSpPr/>
            <p:nvPr/>
          </p:nvSpPr>
          <p:spPr>
            <a:xfrm>
              <a:off x="5734051" y="1089026"/>
              <a:ext cx="76200" cy="127000"/>
            </a:xfrm>
            <a:prstGeom prst="rect">
              <a:avLst/>
            </a:prstGeom>
            <a:no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4" name="Freeform 13"/>
            <p:cNvSpPr/>
            <p:nvPr/>
          </p:nvSpPr>
          <p:spPr>
            <a:xfrm>
              <a:off x="5734051" y="1089026"/>
              <a:ext cx="76200" cy="90488"/>
            </a:xfrm>
            <a:custGeom>
              <a:avLst/>
              <a:gdLst/>
              <a:ahLst/>
              <a:cxnLst/>
              <a:rect l="0" t="0" r="r" b="b"/>
              <a:pathLst>
                <a:path w="76200" h="90488">
                  <a:moveTo>
                    <a:pt x="76200" y="0"/>
                  </a:moveTo>
                  <a:cubicBezTo>
                    <a:pt x="0" y="0"/>
                    <a:pt x="0" y="0"/>
                    <a:pt x="0" y="0"/>
                  </a:cubicBezTo>
                  <a:cubicBezTo>
                    <a:pt x="0" y="85461"/>
                    <a:pt x="0" y="85461"/>
                    <a:pt x="0" y="85461"/>
                  </a:cubicBezTo>
                  <a:cubicBezTo>
                    <a:pt x="10160" y="90488"/>
                    <a:pt x="15240" y="90488"/>
                    <a:pt x="20320" y="90488"/>
                  </a:cubicBezTo>
                  <a:cubicBezTo>
                    <a:pt x="40640" y="90488"/>
                    <a:pt x="71120" y="80434"/>
                    <a:pt x="76200" y="60325"/>
                  </a:cubicBezTo>
                  <a:cubicBezTo>
                    <a:pt x="76200" y="0"/>
                    <a:pt x="76200" y="0"/>
                    <a:pt x="76200" y="0"/>
                  </a:cubicBezTo>
                </a:path>
              </a:pathLst>
            </a:custGeom>
            <a:solidFill>
              <a:srgbClr val="EEC29D"/>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5" name="Oval 14"/>
            <p:cNvSpPr/>
            <p:nvPr/>
          </p:nvSpPr>
          <p:spPr>
            <a:xfrm>
              <a:off x="5678488" y="892176"/>
              <a:ext cx="192088" cy="263525"/>
            </a:xfrm>
            <a:prstGeom prst="ellipse">
              <a:avLst/>
            </a:pr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6" name="Freeform 15"/>
            <p:cNvSpPr/>
            <p:nvPr/>
          </p:nvSpPr>
          <p:spPr>
            <a:xfrm>
              <a:off x="5648326" y="982663"/>
              <a:ext cx="69850" cy="85725"/>
            </a:xfrm>
            <a:custGeom>
              <a:avLst/>
              <a:gdLst/>
              <a:ahLst/>
              <a:cxnLst/>
              <a:rect l="0" t="0" r="r" b="b"/>
              <a:pathLst>
                <a:path w="69850" h="85725">
                  <a:moveTo>
                    <a:pt x="4989" y="45384"/>
                  </a:moveTo>
                  <a:cubicBezTo>
                    <a:pt x="0" y="25213"/>
                    <a:pt x="9979" y="5043"/>
                    <a:pt x="29936" y="0"/>
                  </a:cubicBezTo>
                  <a:cubicBezTo>
                    <a:pt x="44904" y="0"/>
                    <a:pt x="59871" y="15128"/>
                    <a:pt x="64861" y="40341"/>
                  </a:cubicBezTo>
                  <a:cubicBezTo>
                    <a:pt x="69850" y="60512"/>
                    <a:pt x="54882" y="80682"/>
                    <a:pt x="39914" y="80682"/>
                  </a:cubicBezTo>
                  <a:cubicBezTo>
                    <a:pt x="19957" y="85725"/>
                    <a:pt x="4989" y="70597"/>
                    <a:pt x="4989" y="45384"/>
                  </a:cubicBezTo>
                  <a:close/>
                </a:path>
              </a:pathLst>
            </a:cu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7" name="Freeform 16"/>
            <p:cNvSpPr/>
            <p:nvPr/>
          </p:nvSpPr>
          <p:spPr>
            <a:xfrm>
              <a:off x="5829301" y="982663"/>
              <a:ext cx="66675" cy="85725"/>
            </a:xfrm>
            <a:custGeom>
              <a:avLst/>
              <a:gdLst/>
              <a:ahLst/>
              <a:cxnLst/>
              <a:rect l="0" t="0" r="r" b="b"/>
              <a:pathLst>
                <a:path w="66675" h="85725">
                  <a:moveTo>
                    <a:pt x="25644" y="80682"/>
                  </a:moveTo>
                  <a:cubicBezTo>
                    <a:pt x="10258" y="80682"/>
                    <a:pt x="0" y="60512"/>
                    <a:pt x="0" y="40341"/>
                  </a:cubicBezTo>
                  <a:cubicBezTo>
                    <a:pt x="5129" y="15128"/>
                    <a:pt x="20515" y="0"/>
                    <a:pt x="41031" y="0"/>
                  </a:cubicBezTo>
                  <a:cubicBezTo>
                    <a:pt x="56417" y="5043"/>
                    <a:pt x="66675" y="25213"/>
                    <a:pt x="66675" y="45384"/>
                  </a:cubicBezTo>
                  <a:cubicBezTo>
                    <a:pt x="61546" y="70597"/>
                    <a:pt x="46160" y="85725"/>
                    <a:pt x="25644" y="80682"/>
                  </a:cubicBezTo>
                  <a:close/>
                </a:path>
              </a:pathLst>
            </a:cu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8" name="Freeform 17"/>
            <p:cNvSpPr/>
            <p:nvPr/>
          </p:nvSpPr>
          <p:spPr>
            <a:xfrm>
              <a:off x="5586413" y="1204913"/>
              <a:ext cx="374650" cy="161926"/>
            </a:xfrm>
            <a:custGeom>
              <a:avLst/>
              <a:gdLst/>
              <a:ahLst/>
              <a:cxnLst/>
              <a:rect l="0" t="0" r="r" b="b"/>
              <a:pathLst>
                <a:path w="374650" h="161926">
                  <a:moveTo>
                    <a:pt x="25314" y="35421"/>
                  </a:moveTo>
                  <a:cubicBezTo>
                    <a:pt x="35440" y="20241"/>
                    <a:pt x="55691" y="10120"/>
                    <a:pt x="75943" y="0"/>
                  </a:cubicBezTo>
                  <a:cubicBezTo>
                    <a:pt x="91131" y="45542"/>
                    <a:pt x="131634" y="80963"/>
                    <a:pt x="187325" y="80963"/>
                  </a:cubicBezTo>
                  <a:cubicBezTo>
                    <a:pt x="237953" y="80963"/>
                    <a:pt x="278456" y="45542"/>
                    <a:pt x="293645" y="0"/>
                  </a:cubicBezTo>
                  <a:cubicBezTo>
                    <a:pt x="313896" y="10120"/>
                    <a:pt x="334147" y="20241"/>
                    <a:pt x="344273" y="35421"/>
                  </a:cubicBezTo>
                  <a:cubicBezTo>
                    <a:pt x="359461" y="91083"/>
                    <a:pt x="374650" y="161926"/>
                    <a:pt x="374650" y="161926"/>
                  </a:cubicBezTo>
                  <a:cubicBezTo>
                    <a:pt x="187325" y="161926"/>
                    <a:pt x="187325" y="161926"/>
                    <a:pt x="187325" y="161926"/>
                  </a:cubicBezTo>
                  <a:cubicBezTo>
                    <a:pt x="0" y="161926"/>
                    <a:pt x="0" y="161926"/>
                    <a:pt x="0" y="161926"/>
                  </a:cubicBezTo>
                  <a:cubicBezTo>
                    <a:pt x="0" y="161926"/>
                    <a:pt x="5063" y="86023"/>
                    <a:pt x="25314" y="35421"/>
                  </a:cubicBezTo>
                  <a:close/>
                </a:path>
              </a:pathLst>
            </a:custGeom>
            <a:solidFill>
              <a:srgbClr val="BF0020"/>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9" name="Freeform 18"/>
            <p:cNvSpPr/>
            <p:nvPr/>
          </p:nvSpPr>
          <p:spPr>
            <a:xfrm>
              <a:off x="5641976" y="876301"/>
              <a:ext cx="258763" cy="122238"/>
            </a:xfrm>
            <a:custGeom>
              <a:avLst/>
              <a:gdLst/>
              <a:ahLst/>
              <a:cxnLst/>
              <a:rect l="0" t="0" r="r" b="b"/>
              <a:pathLst>
                <a:path w="258763" h="122238">
                  <a:moveTo>
                    <a:pt x="131918" y="0"/>
                  </a:moveTo>
                  <a:cubicBezTo>
                    <a:pt x="131918" y="0"/>
                    <a:pt x="258763" y="10187"/>
                    <a:pt x="238468" y="122238"/>
                  </a:cubicBezTo>
                  <a:cubicBezTo>
                    <a:pt x="238468" y="122238"/>
                    <a:pt x="147140" y="112052"/>
                    <a:pt x="131918" y="61119"/>
                  </a:cubicBezTo>
                  <a:cubicBezTo>
                    <a:pt x="111623" y="112052"/>
                    <a:pt x="25369" y="122238"/>
                    <a:pt x="25369" y="122238"/>
                  </a:cubicBezTo>
                  <a:cubicBezTo>
                    <a:pt x="0" y="10187"/>
                    <a:pt x="131918" y="0"/>
                    <a:pt x="131918" y="0"/>
                  </a:cubicBezTo>
                  <a:close/>
                </a:path>
              </a:pathLst>
            </a:custGeom>
            <a:solidFill>
              <a:srgbClr val="10303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0" name="Oval 19"/>
            <p:cNvSpPr/>
            <p:nvPr/>
          </p:nvSpPr>
          <p:spPr>
            <a:xfrm>
              <a:off x="5708651" y="800101"/>
              <a:ext cx="127000" cy="131763"/>
            </a:xfrm>
            <a:prstGeom prst="ellipse">
              <a:avLst/>
            </a:prstGeom>
            <a:solidFill>
              <a:srgbClr val="10303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1" name="Freeform 20"/>
            <p:cNvSpPr/>
            <p:nvPr/>
          </p:nvSpPr>
          <p:spPr>
            <a:xfrm>
              <a:off x="5824538" y="1179513"/>
              <a:ext cx="11113" cy="11113"/>
            </a:xfrm>
            <a:custGeom>
              <a:avLst/>
              <a:gdLst/>
              <a:ahLst/>
              <a:cxnLst/>
              <a:rect l="0" t="0" r="r" b="b"/>
              <a:pathLst>
                <a:path w="11113" h="11113">
                  <a:moveTo>
                    <a:pt x="0" y="5557"/>
                  </a:moveTo>
                  <a:cubicBezTo>
                    <a:pt x="0" y="5557"/>
                    <a:pt x="0" y="5557"/>
                    <a:pt x="0" y="5557"/>
                  </a:cubicBezTo>
                  <a:cubicBezTo>
                    <a:pt x="0" y="11113"/>
                    <a:pt x="0" y="11113"/>
                    <a:pt x="5557" y="11113"/>
                  </a:cubicBezTo>
                  <a:cubicBezTo>
                    <a:pt x="11113" y="11113"/>
                    <a:pt x="11113" y="11113"/>
                    <a:pt x="11113" y="5557"/>
                  </a:cubicBezTo>
                  <a:cubicBezTo>
                    <a:pt x="11113" y="5557"/>
                    <a:pt x="11113" y="5557"/>
                    <a:pt x="11113" y="5557"/>
                  </a:cubicBezTo>
                  <a:cubicBezTo>
                    <a:pt x="11113" y="0"/>
                    <a:pt x="11113" y="0"/>
                    <a:pt x="5557" y="0"/>
                  </a:cubicBezTo>
                  <a:cubicBezTo>
                    <a:pt x="0" y="0"/>
                    <a:pt x="0" y="0"/>
                    <a:pt x="0" y="5557"/>
                  </a:cubicBezTo>
                </a:path>
              </a:pathLst>
            </a:custGeom>
            <a:solidFill>
              <a:srgbClr val="FFFFF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2" name="Freeform 21"/>
            <p:cNvSpPr/>
            <p:nvPr/>
          </p:nvSpPr>
          <p:spPr>
            <a:xfrm>
              <a:off x="5708651" y="1195388"/>
              <a:ext cx="127000" cy="55563"/>
            </a:xfrm>
            <a:custGeom>
              <a:avLst/>
              <a:gdLst/>
              <a:ahLst/>
              <a:cxnLst/>
              <a:rect l="0" t="0" r="r" b="b"/>
              <a:pathLst>
                <a:path w="127000" h="55563">
                  <a:moveTo>
                    <a:pt x="10160" y="5051"/>
                  </a:moveTo>
                  <a:cubicBezTo>
                    <a:pt x="10160" y="5051"/>
                    <a:pt x="10160" y="5051"/>
                    <a:pt x="10160" y="5051"/>
                  </a:cubicBezTo>
                  <a:cubicBezTo>
                    <a:pt x="10160" y="0"/>
                    <a:pt x="10160" y="0"/>
                    <a:pt x="5080" y="0"/>
                  </a:cubicBezTo>
                  <a:cubicBezTo>
                    <a:pt x="0" y="0"/>
                    <a:pt x="0" y="5051"/>
                    <a:pt x="0" y="10102"/>
                  </a:cubicBezTo>
                  <a:cubicBezTo>
                    <a:pt x="0" y="10102"/>
                    <a:pt x="0" y="10102"/>
                    <a:pt x="0" y="10102"/>
                  </a:cubicBezTo>
                  <a:cubicBezTo>
                    <a:pt x="0" y="10102"/>
                    <a:pt x="5080" y="15154"/>
                    <a:pt x="10160" y="15154"/>
                  </a:cubicBezTo>
                  <a:cubicBezTo>
                    <a:pt x="10160" y="10102"/>
                    <a:pt x="15240" y="10102"/>
                    <a:pt x="10160" y="5051"/>
                  </a:cubicBezTo>
                  <a:close/>
                  <a:moveTo>
                    <a:pt x="20320" y="20205"/>
                  </a:moveTo>
                  <a:cubicBezTo>
                    <a:pt x="20320" y="20205"/>
                    <a:pt x="20320" y="20205"/>
                    <a:pt x="20320" y="20205"/>
                  </a:cubicBezTo>
                  <a:cubicBezTo>
                    <a:pt x="15240" y="15154"/>
                    <a:pt x="10160" y="15154"/>
                    <a:pt x="10160" y="15154"/>
                  </a:cubicBezTo>
                  <a:cubicBezTo>
                    <a:pt x="5080" y="20205"/>
                    <a:pt x="5080" y="20205"/>
                    <a:pt x="10160" y="25256"/>
                  </a:cubicBezTo>
                  <a:cubicBezTo>
                    <a:pt x="10160" y="25256"/>
                    <a:pt x="10160" y="25256"/>
                    <a:pt x="10160" y="25256"/>
                  </a:cubicBezTo>
                  <a:cubicBezTo>
                    <a:pt x="10160" y="30307"/>
                    <a:pt x="15240" y="30307"/>
                    <a:pt x="15240" y="25256"/>
                  </a:cubicBezTo>
                  <a:cubicBezTo>
                    <a:pt x="20320" y="25256"/>
                    <a:pt x="20320" y="20205"/>
                    <a:pt x="20320" y="20205"/>
                  </a:cubicBezTo>
                  <a:close/>
                  <a:moveTo>
                    <a:pt x="30480" y="30307"/>
                  </a:moveTo>
                  <a:cubicBezTo>
                    <a:pt x="30480" y="30307"/>
                    <a:pt x="30480" y="30307"/>
                    <a:pt x="30480" y="30307"/>
                  </a:cubicBezTo>
                  <a:cubicBezTo>
                    <a:pt x="25400" y="25256"/>
                    <a:pt x="20320" y="30307"/>
                    <a:pt x="20320" y="30307"/>
                  </a:cubicBezTo>
                  <a:cubicBezTo>
                    <a:pt x="15240" y="35358"/>
                    <a:pt x="15240" y="35358"/>
                    <a:pt x="20320" y="40409"/>
                  </a:cubicBezTo>
                  <a:cubicBezTo>
                    <a:pt x="20320" y="40409"/>
                    <a:pt x="20320" y="40409"/>
                    <a:pt x="20320" y="40409"/>
                  </a:cubicBezTo>
                  <a:cubicBezTo>
                    <a:pt x="25400" y="40409"/>
                    <a:pt x="25400" y="40409"/>
                    <a:pt x="30480" y="40409"/>
                  </a:cubicBezTo>
                  <a:cubicBezTo>
                    <a:pt x="30480" y="35358"/>
                    <a:pt x="30480" y="30307"/>
                    <a:pt x="30480" y="30307"/>
                  </a:cubicBezTo>
                  <a:close/>
                  <a:moveTo>
                    <a:pt x="40640" y="40409"/>
                  </a:moveTo>
                  <a:cubicBezTo>
                    <a:pt x="40640" y="35358"/>
                    <a:pt x="40640" y="35358"/>
                    <a:pt x="40640" y="35358"/>
                  </a:cubicBezTo>
                  <a:cubicBezTo>
                    <a:pt x="35560" y="35358"/>
                    <a:pt x="35560" y="35358"/>
                    <a:pt x="30480" y="40409"/>
                  </a:cubicBezTo>
                  <a:cubicBezTo>
                    <a:pt x="30480" y="45461"/>
                    <a:pt x="30480" y="45461"/>
                    <a:pt x="35560" y="50512"/>
                  </a:cubicBezTo>
                  <a:cubicBezTo>
                    <a:pt x="35560" y="50512"/>
                    <a:pt x="35560" y="50512"/>
                    <a:pt x="35560" y="50512"/>
                  </a:cubicBezTo>
                  <a:cubicBezTo>
                    <a:pt x="40640" y="50512"/>
                    <a:pt x="40640" y="50512"/>
                    <a:pt x="45720" y="45461"/>
                  </a:cubicBezTo>
                  <a:cubicBezTo>
                    <a:pt x="45720" y="45461"/>
                    <a:pt x="45720" y="40409"/>
                    <a:pt x="40640" y="40409"/>
                  </a:cubicBezTo>
                  <a:close/>
                  <a:moveTo>
                    <a:pt x="55880" y="40409"/>
                  </a:moveTo>
                  <a:cubicBezTo>
                    <a:pt x="55880" y="40409"/>
                    <a:pt x="55880" y="40409"/>
                    <a:pt x="55880" y="40409"/>
                  </a:cubicBezTo>
                  <a:cubicBezTo>
                    <a:pt x="50800" y="40409"/>
                    <a:pt x="50800" y="45461"/>
                    <a:pt x="45720" y="45461"/>
                  </a:cubicBezTo>
                  <a:cubicBezTo>
                    <a:pt x="45720" y="50512"/>
                    <a:pt x="50800" y="55563"/>
                    <a:pt x="50800" y="55563"/>
                  </a:cubicBezTo>
                  <a:cubicBezTo>
                    <a:pt x="55880" y="55563"/>
                    <a:pt x="55880" y="55563"/>
                    <a:pt x="55880" y="55563"/>
                  </a:cubicBezTo>
                  <a:cubicBezTo>
                    <a:pt x="55880" y="55563"/>
                    <a:pt x="60960" y="50512"/>
                    <a:pt x="60960" y="50512"/>
                  </a:cubicBezTo>
                  <a:cubicBezTo>
                    <a:pt x="60960" y="45461"/>
                    <a:pt x="60960" y="40409"/>
                    <a:pt x="55880" y="40409"/>
                  </a:cubicBezTo>
                  <a:close/>
                  <a:moveTo>
                    <a:pt x="71120" y="40409"/>
                  </a:moveTo>
                  <a:cubicBezTo>
                    <a:pt x="71120" y="40409"/>
                    <a:pt x="71120" y="40409"/>
                    <a:pt x="71120" y="40409"/>
                  </a:cubicBezTo>
                  <a:cubicBezTo>
                    <a:pt x="66040" y="40409"/>
                    <a:pt x="66040" y="45461"/>
                    <a:pt x="66040" y="50512"/>
                  </a:cubicBezTo>
                  <a:cubicBezTo>
                    <a:pt x="66040" y="50512"/>
                    <a:pt x="66040" y="55563"/>
                    <a:pt x="71120" y="55563"/>
                  </a:cubicBezTo>
                  <a:cubicBezTo>
                    <a:pt x="71120" y="55563"/>
                    <a:pt x="71120" y="55563"/>
                    <a:pt x="71120" y="55563"/>
                  </a:cubicBezTo>
                  <a:cubicBezTo>
                    <a:pt x="76200" y="55563"/>
                    <a:pt x="76200" y="50512"/>
                    <a:pt x="76200" y="45461"/>
                  </a:cubicBezTo>
                  <a:cubicBezTo>
                    <a:pt x="76200" y="45461"/>
                    <a:pt x="71120" y="40409"/>
                    <a:pt x="71120" y="40409"/>
                  </a:cubicBezTo>
                  <a:close/>
                  <a:moveTo>
                    <a:pt x="86360" y="35358"/>
                  </a:moveTo>
                  <a:cubicBezTo>
                    <a:pt x="86360" y="40409"/>
                    <a:pt x="86360" y="40409"/>
                    <a:pt x="86360" y="40409"/>
                  </a:cubicBezTo>
                  <a:cubicBezTo>
                    <a:pt x="81280" y="40409"/>
                    <a:pt x="81280" y="45461"/>
                    <a:pt x="81280" y="45461"/>
                  </a:cubicBezTo>
                  <a:cubicBezTo>
                    <a:pt x="81280" y="50512"/>
                    <a:pt x="86360" y="50512"/>
                    <a:pt x="91440" y="50512"/>
                  </a:cubicBezTo>
                  <a:cubicBezTo>
                    <a:pt x="91440" y="50512"/>
                    <a:pt x="91440" y="50512"/>
                    <a:pt x="91440" y="50512"/>
                  </a:cubicBezTo>
                  <a:cubicBezTo>
                    <a:pt x="91440" y="45461"/>
                    <a:pt x="96520" y="45461"/>
                    <a:pt x="91440" y="40409"/>
                  </a:cubicBezTo>
                  <a:cubicBezTo>
                    <a:pt x="91440" y="35358"/>
                    <a:pt x="86360" y="35358"/>
                    <a:pt x="86360" y="35358"/>
                  </a:cubicBezTo>
                  <a:close/>
                  <a:moveTo>
                    <a:pt x="96520" y="30307"/>
                  </a:moveTo>
                  <a:cubicBezTo>
                    <a:pt x="96520" y="30307"/>
                    <a:pt x="96520" y="30307"/>
                    <a:pt x="96520" y="30307"/>
                  </a:cubicBezTo>
                  <a:cubicBezTo>
                    <a:pt x="96520" y="30307"/>
                    <a:pt x="91440" y="35358"/>
                    <a:pt x="96520" y="40409"/>
                  </a:cubicBezTo>
                  <a:cubicBezTo>
                    <a:pt x="96520" y="40409"/>
                    <a:pt x="101600" y="40409"/>
                    <a:pt x="106680" y="40409"/>
                  </a:cubicBezTo>
                  <a:cubicBezTo>
                    <a:pt x="106680" y="40409"/>
                    <a:pt x="106680" y="40409"/>
                    <a:pt x="106680" y="40409"/>
                  </a:cubicBezTo>
                  <a:cubicBezTo>
                    <a:pt x="106680" y="35358"/>
                    <a:pt x="106680" y="35358"/>
                    <a:pt x="106680" y="30307"/>
                  </a:cubicBezTo>
                  <a:cubicBezTo>
                    <a:pt x="101600" y="30307"/>
                    <a:pt x="101600" y="25256"/>
                    <a:pt x="96520" y="30307"/>
                  </a:cubicBezTo>
                  <a:close/>
                  <a:moveTo>
                    <a:pt x="106680" y="20205"/>
                  </a:moveTo>
                  <a:cubicBezTo>
                    <a:pt x="106680" y="20205"/>
                    <a:pt x="106680" y="20205"/>
                    <a:pt x="106680" y="20205"/>
                  </a:cubicBezTo>
                  <a:cubicBezTo>
                    <a:pt x="106680" y="20205"/>
                    <a:pt x="106680" y="25256"/>
                    <a:pt x="106680" y="25256"/>
                  </a:cubicBezTo>
                  <a:cubicBezTo>
                    <a:pt x="111760" y="30307"/>
                    <a:pt x="116840" y="30307"/>
                    <a:pt x="116840" y="25256"/>
                  </a:cubicBezTo>
                  <a:cubicBezTo>
                    <a:pt x="116840" y="25256"/>
                    <a:pt x="116840" y="25256"/>
                    <a:pt x="116840" y="25256"/>
                  </a:cubicBezTo>
                  <a:cubicBezTo>
                    <a:pt x="116840" y="20205"/>
                    <a:pt x="116840" y="20205"/>
                    <a:pt x="116840" y="15154"/>
                  </a:cubicBezTo>
                  <a:cubicBezTo>
                    <a:pt x="111760" y="15154"/>
                    <a:pt x="106680" y="15154"/>
                    <a:pt x="106680" y="20205"/>
                  </a:cubicBezTo>
                  <a:close/>
                  <a:moveTo>
                    <a:pt x="111760" y="5051"/>
                  </a:moveTo>
                  <a:cubicBezTo>
                    <a:pt x="111760" y="5051"/>
                    <a:pt x="111760" y="5051"/>
                    <a:pt x="111760" y="5051"/>
                  </a:cubicBezTo>
                  <a:cubicBezTo>
                    <a:pt x="111760" y="10102"/>
                    <a:pt x="111760" y="10102"/>
                    <a:pt x="116840" y="15154"/>
                  </a:cubicBezTo>
                  <a:cubicBezTo>
                    <a:pt x="121920" y="15154"/>
                    <a:pt x="121920" y="10102"/>
                    <a:pt x="127000" y="10102"/>
                  </a:cubicBezTo>
                  <a:cubicBezTo>
                    <a:pt x="127000" y="10102"/>
                    <a:pt x="127000" y="10102"/>
                    <a:pt x="127000" y="10102"/>
                  </a:cubicBezTo>
                  <a:cubicBezTo>
                    <a:pt x="127000" y="5051"/>
                    <a:pt x="121920" y="0"/>
                    <a:pt x="121920" y="0"/>
                  </a:cubicBezTo>
                  <a:cubicBezTo>
                    <a:pt x="116840" y="0"/>
                    <a:pt x="111760" y="0"/>
                    <a:pt x="111760" y="5051"/>
                  </a:cubicBezTo>
                  <a:close/>
                </a:path>
              </a:pathLst>
            </a:custGeom>
            <a:solidFill>
              <a:srgbClr val="FFFFF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3" name="Freeform 22"/>
            <p:cNvSpPr/>
            <p:nvPr/>
          </p:nvSpPr>
          <p:spPr>
            <a:xfrm>
              <a:off x="5708651" y="1179513"/>
              <a:ext cx="9525" cy="11113"/>
            </a:xfrm>
            <a:custGeom>
              <a:avLst/>
              <a:gdLst/>
              <a:ahLst/>
              <a:cxnLst/>
              <a:rect l="0" t="0" r="r" b="b"/>
              <a:pathLst>
                <a:path w="9525" h="11113">
                  <a:moveTo>
                    <a:pt x="9525" y="5557"/>
                  </a:moveTo>
                  <a:cubicBezTo>
                    <a:pt x="9525" y="5557"/>
                    <a:pt x="9525" y="5557"/>
                    <a:pt x="9525" y="5557"/>
                  </a:cubicBezTo>
                  <a:cubicBezTo>
                    <a:pt x="9525" y="0"/>
                    <a:pt x="4763" y="0"/>
                    <a:pt x="4763" y="0"/>
                  </a:cubicBezTo>
                  <a:cubicBezTo>
                    <a:pt x="0" y="0"/>
                    <a:pt x="0" y="0"/>
                    <a:pt x="0" y="5557"/>
                  </a:cubicBezTo>
                  <a:cubicBezTo>
                    <a:pt x="0" y="5557"/>
                    <a:pt x="0" y="5557"/>
                    <a:pt x="0" y="5557"/>
                  </a:cubicBezTo>
                  <a:cubicBezTo>
                    <a:pt x="0" y="11113"/>
                    <a:pt x="0" y="11113"/>
                    <a:pt x="4763" y="11113"/>
                  </a:cubicBezTo>
                  <a:cubicBezTo>
                    <a:pt x="4763" y="11113"/>
                    <a:pt x="9525" y="11113"/>
                    <a:pt x="9525" y="5557"/>
                  </a:cubicBezTo>
                </a:path>
              </a:pathLst>
            </a:custGeom>
            <a:solidFill>
              <a:srgbClr val="FFFFF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grpSp>
      <p:sp>
        <p:nvSpPr>
          <p:cNvPr id="2" name="例:这里是标题标题标题"/>
          <p:cNvSpPr txBox="1"/>
          <p:nvPr>
            <p:custDataLst>
              <p:tags r:id="rId1"/>
            </p:custDataLst>
          </p:nvPr>
        </p:nvSpPr>
        <p:spPr>
          <a:xfrm>
            <a:off x="1474470" y="9677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p>
        </p:txBody>
      </p:sp>
      <p:sp>
        <p:nvSpPr>
          <p:cNvPr id="4" name="New Future on Cloud"/>
          <p:cNvSpPr txBox="1"/>
          <p:nvPr>
            <p:custDataLst>
              <p:tags r:id="rId2"/>
            </p:custDataLst>
          </p:nvPr>
        </p:nvSpPr>
        <p:spPr>
          <a:xfrm>
            <a:off x="1474471" y="21250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1" name="圆角矩形 3"/>
          <p:cNvSpPr/>
          <p:nvPr>
            <p:custDataLst>
              <p:tags r:id="rId3"/>
            </p:custDataLst>
          </p:nvPr>
        </p:nvSpPr>
        <p:spPr>
          <a:xfrm>
            <a:off x="1041400" y="10394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6" name="图片 5">
            <a:extLst>
              <a:ext uri="{FF2B5EF4-FFF2-40B4-BE49-F238E27FC236}">
                <a16:creationId xmlns:a16="http://schemas.microsoft.com/office/drawing/2014/main" id="{1C1FFD28-6335-A4E3-48CC-07F4A80BD78A}"/>
              </a:ext>
            </a:extLst>
          </p:cNvPr>
          <p:cNvPicPr>
            <a:picLocks noChangeAspect="1"/>
          </p:cNvPicPr>
          <p:nvPr/>
        </p:nvPicPr>
        <p:blipFill>
          <a:blip r:embed="rId5"/>
          <a:stretch>
            <a:fillRect/>
          </a:stretch>
        </p:blipFill>
        <p:spPr>
          <a:xfrm>
            <a:off x="0" y="2551430"/>
            <a:ext cx="4406694" cy="3674955"/>
          </a:xfrm>
          <a:prstGeom prst="rect">
            <a:avLst/>
          </a:prstGeom>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41400" y="3201263"/>
            <a:ext cx="22012747" cy="9690739"/>
          </a:xfrm>
          <a:prstGeom prst="rect">
            <a:avLst/>
          </a:prstGeom>
          <a:solidFill>
            <a:schemeClr val="bg1"/>
          </a:solidFill>
          <a:ln>
            <a:noFill/>
          </a:ln>
          <a:effectLst>
            <a:outerShdw blurRad="622300" dist="38100" dir="18900000" algn="b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8" name="矩形 7"/>
          <p:cNvSpPr/>
          <p:nvPr/>
        </p:nvSpPr>
        <p:spPr>
          <a:xfrm>
            <a:off x="4406694" y="4063394"/>
            <a:ext cx="16949586" cy="4211602"/>
          </a:xfrm>
          <a:prstGeom prst="rect">
            <a:avLst/>
          </a:prstGeom>
        </p:spPr>
        <p:txBody>
          <a:bodyPr wrap="square">
            <a:spAutoFit/>
          </a:bodyPr>
          <a:lstStyle/>
          <a:p>
            <a:pPr marL="571500" indent="-571500" algn="l">
              <a:lnSpc>
                <a:spcPct val="150000"/>
              </a:lnSpc>
              <a:spcBef>
                <a:spcPts val="2000"/>
              </a:spcBef>
              <a:spcAft>
                <a:spcPts val="2000"/>
              </a:spcAft>
              <a:buFont typeface="Wingdings" panose="05000000000000000000" charset="0"/>
              <a:buChar char="Ø"/>
            </a:pPr>
            <a:r>
              <a:rPr lang="zh-CN" altLang="en-US" sz="3200" dirty="0">
                <a:solidFill>
                  <a:schemeClr val="tx1"/>
                </a:solidFill>
                <a:latin typeface="微软雅黑" panose="020B0503020204020204" charset="-122"/>
                <a:ea typeface="微软雅黑" panose="020B0503020204020204" charset="-122"/>
                <a:cs typeface="微软雅黑" panose="020B0503020204020204" charset="-122"/>
                <a:sym typeface="+mn-ea"/>
              </a:rPr>
              <a:t>听力以section为单位播放，每进入一个新的section，</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sym typeface="+mn-ea"/>
              </a:rPr>
              <a:t>考生需手动点击「开始听力播放」按钮</a:t>
            </a:r>
            <a:r>
              <a:rPr lang="zh-CN" altLang="en-US" sz="3200" b="1" dirty="0">
                <a:solidFill>
                  <a:srgbClr val="C00000"/>
                </a:solidFill>
                <a:latin typeface="微软雅黑" panose="020B0503020204020204" charset="-122"/>
                <a:ea typeface="微软雅黑" panose="020B0503020204020204" charset="-122"/>
                <a:cs typeface="微软雅黑" panose="020B0503020204020204" charset="-122"/>
                <a:sym typeface="+mn-ea"/>
              </a:rPr>
              <a:t>。</a:t>
            </a:r>
            <a:r>
              <a:rPr lang="zh-CN" altLang="en-US" sz="3200" dirty="0">
                <a:solidFill>
                  <a:schemeClr val="tx1"/>
                </a:solidFill>
                <a:latin typeface="微软雅黑" panose="020B0503020204020204" charset="-122"/>
                <a:ea typeface="微软雅黑" panose="020B0503020204020204" charset="-122"/>
                <a:cs typeface="微软雅黑" panose="020B0503020204020204" charset="-122"/>
                <a:sym typeface="+mn-ea"/>
              </a:rPr>
              <a:t>同一个section内，待上一个听力语篇播放完毕且答题倒计时截止后，</a:t>
            </a:r>
            <a:r>
              <a:rPr lang="zh-CN" altLang="en-US" sz="3200" b="1" dirty="0">
                <a:solidFill>
                  <a:srgbClr val="FF0000"/>
                </a:solidFill>
                <a:latin typeface="微软雅黑" panose="020B0503020204020204" charset="-122"/>
                <a:ea typeface="微软雅黑" panose="020B0503020204020204" charset="-122"/>
                <a:cs typeface="微软雅黑" panose="020B0503020204020204" charset="-122"/>
                <a:sym typeface="+mn-ea"/>
              </a:rPr>
              <a:t>系统会自动跳转至下一听力语篇。</a:t>
            </a:r>
            <a:r>
              <a:rPr lang="zh-CN" altLang="en-US" sz="3200" dirty="0">
                <a:solidFill>
                  <a:schemeClr val="tx1"/>
                </a:solidFill>
                <a:latin typeface="微软雅黑" panose="020B0503020204020204" charset="-122"/>
                <a:ea typeface="微软雅黑" panose="020B0503020204020204" charset="-122"/>
                <a:cs typeface="微软雅黑" panose="020B0503020204020204" charset="-122"/>
                <a:sym typeface="+mn-ea"/>
              </a:rPr>
              <a:t>听力未播放前，考生可手动点击「上一题」、「下一题」预览试题，已播放的听力音频不可重复收听。</a:t>
            </a:r>
            <a:endParaRPr lang="zh-CN" altLang="en-US" sz="3200" dirty="0">
              <a:solidFill>
                <a:schemeClr val="tx1"/>
              </a:solidFill>
              <a:latin typeface="微软雅黑" panose="020B0503020204020204" charset="-122"/>
              <a:ea typeface="微软雅黑" panose="020B0503020204020204" charset="-122"/>
              <a:cs typeface="微软雅黑" panose="020B0503020204020204" charset="-122"/>
            </a:endParaRPr>
          </a:p>
          <a:p>
            <a:pPr marL="571500" indent="-571500" algn="l">
              <a:lnSpc>
                <a:spcPct val="150000"/>
              </a:lnSpc>
              <a:spcBef>
                <a:spcPts val="2000"/>
              </a:spcBef>
              <a:spcAft>
                <a:spcPts val="2000"/>
              </a:spcAft>
              <a:buFont typeface="Wingdings" panose="05000000000000000000" charset="0"/>
              <a:buChar char="Ø"/>
            </a:pPr>
            <a:endParaRPr lang="zh-CN" altLang="zh-CN" sz="3200" dirty="0">
              <a:solidFill>
                <a:schemeClr val="tx1"/>
              </a:solidFill>
              <a:latin typeface="微软雅黑" panose="020B0503020204020204" charset="-122"/>
              <a:ea typeface="微软雅黑" panose="020B0503020204020204" charset="-122"/>
            </a:endParaRPr>
          </a:p>
        </p:txBody>
      </p:sp>
      <p:sp>
        <p:nvSpPr>
          <p:cNvPr id="7" name="文本框 6"/>
          <p:cNvSpPr txBox="1"/>
          <p:nvPr/>
        </p:nvSpPr>
        <p:spPr>
          <a:xfrm>
            <a:off x="7552199" y="1538316"/>
            <a:ext cx="11364490" cy="923330"/>
          </a:xfrm>
          <a:prstGeom prst="rect">
            <a:avLst/>
          </a:prstGeom>
          <a:noFill/>
        </p:spPr>
        <p:txBody>
          <a:bodyPr wrap="square" rtlCol="0" anchor="t">
            <a:spAutoFit/>
          </a:bodyPr>
          <a:lstStyle/>
          <a:p>
            <a:pPr algn="ctr"/>
            <a:r>
              <a:rPr kumimoji="1" lang="zh-CN" altLang="en-US" sz="5400" b="1" dirty="0">
                <a:solidFill>
                  <a:srgbClr val="0074FF"/>
                </a:solidFill>
                <a:latin typeface="微软雅黑" panose="020B0503020204020204" charset="-122"/>
                <a:ea typeface="微软雅黑" panose="020B0503020204020204" charset="-122"/>
                <a:cs typeface="微软雅黑" panose="020B0503020204020204" charset="-122"/>
                <a:sym typeface="+mn-ea"/>
              </a:rPr>
              <a:t>监考老师提醒你要注意</a:t>
            </a:r>
          </a:p>
        </p:txBody>
      </p:sp>
      <p:grpSp>
        <p:nvGrpSpPr>
          <p:cNvPr id="17" name="Group 8"/>
          <p:cNvGrpSpPr/>
          <p:nvPr/>
        </p:nvGrpSpPr>
        <p:grpSpPr>
          <a:xfrm>
            <a:off x="7981637" y="1218023"/>
            <a:ext cx="1304205" cy="1285156"/>
            <a:chOff x="5440363" y="704851"/>
            <a:chExt cx="663575" cy="661988"/>
          </a:xfrm>
        </p:grpSpPr>
        <p:sp>
          <p:nvSpPr>
            <p:cNvPr id="19" name="Oval 8"/>
            <p:cNvSpPr/>
            <p:nvPr/>
          </p:nvSpPr>
          <p:spPr>
            <a:xfrm>
              <a:off x="5440363" y="704851"/>
              <a:ext cx="663575" cy="661988"/>
            </a:xfrm>
            <a:prstGeom prst="ellipse">
              <a:avLst/>
            </a:prstGeom>
            <a:solidFill>
              <a:schemeClr val="bg1">
                <a:lumMod val="85000"/>
              </a:schemeClr>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0" name="Oval 9"/>
            <p:cNvSpPr/>
            <p:nvPr/>
          </p:nvSpPr>
          <p:spPr>
            <a:xfrm>
              <a:off x="5641976" y="855663"/>
              <a:ext cx="258763" cy="274638"/>
            </a:xfrm>
            <a:prstGeom prst="ellipse">
              <a:avLst/>
            </a:prstGeom>
            <a:solidFill>
              <a:srgbClr val="10303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1" name="Freeform 10"/>
            <p:cNvSpPr/>
            <p:nvPr/>
          </p:nvSpPr>
          <p:spPr>
            <a:xfrm>
              <a:off x="5586413" y="1174751"/>
              <a:ext cx="374650" cy="192088"/>
            </a:xfrm>
            <a:custGeom>
              <a:avLst/>
              <a:gdLst/>
              <a:ahLst/>
              <a:cxnLst/>
              <a:rect l="0" t="0" r="r" b="b"/>
              <a:pathLst>
                <a:path w="374650" h="192088">
                  <a:moveTo>
                    <a:pt x="25314" y="65714"/>
                  </a:moveTo>
                  <a:cubicBezTo>
                    <a:pt x="50628" y="25275"/>
                    <a:pt x="187325" y="0"/>
                    <a:pt x="187325" y="0"/>
                  </a:cubicBezTo>
                  <a:cubicBezTo>
                    <a:pt x="187325" y="0"/>
                    <a:pt x="324022" y="25275"/>
                    <a:pt x="344273" y="65714"/>
                  </a:cubicBezTo>
                  <a:cubicBezTo>
                    <a:pt x="359461" y="121319"/>
                    <a:pt x="374650" y="192088"/>
                    <a:pt x="374650" y="192088"/>
                  </a:cubicBezTo>
                  <a:cubicBezTo>
                    <a:pt x="187325" y="192088"/>
                    <a:pt x="187325" y="192088"/>
                    <a:pt x="187325" y="192088"/>
                  </a:cubicBezTo>
                  <a:cubicBezTo>
                    <a:pt x="0" y="192088"/>
                    <a:pt x="0" y="192088"/>
                    <a:pt x="0" y="192088"/>
                  </a:cubicBezTo>
                  <a:cubicBezTo>
                    <a:pt x="0" y="192088"/>
                    <a:pt x="5063" y="116264"/>
                    <a:pt x="25314" y="65714"/>
                  </a:cubicBezTo>
                </a:path>
              </a:pathLst>
            </a:cu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2" name="Rectangle 11"/>
            <p:cNvSpPr/>
            <p:nvPr/>
          </p:nvSpPr>
          <p:spPr>
            <a:xfrm>
              <a:off x="5734051" y="1089026"/>
              <a:ext cx="76200" cy="127000"/>
            </a:xfrm>
            <a:prstGeom prst="rect">
              <a:avLst/>
            </a:pr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3" name="Rectangle 12"/>
            <p:cNvSpPr/>
            <p:nvPr/>
          </p:nvSpPr>
          <p:spPr>
            <a:xfrm>
              <a:off x="5734051" y="1089026"/>
              <a:ext cx="76200" cy="127000"/>
            </a:xfrm>
            <a:prstGeom prst="rect">
              <a:avLst/>
            </a:prstGeom>
            <a:no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4" name="Freeform 13"/>
            <p:cNvSpPr/>
            <p:nvPr/>
          </p:nvSpPr>
          <p:spPr>
            <a:xfrm>
              <a:off x="5734051" y="1089026"/>
              <a:ext cx="76200" cy="90488"/>
            </a:xfrm>
            <a:custGeom>
              <a:avLst/>
              <a:gdLst/>
              <a:ahLst/>
              <a:cxnLst/>
              <a:rect l="0" t="0" r="r" b="b"/>
              <a:pathLst>
                <a:path w="76200" h="90488">
                  <a:moveTo>
                    <a:pt x="76200" y="0"/>
                  </a:moveTo>
                  <a:cubicBezTo>
                    <a:pt x="0" y="0"/>
                    <a:pt x="0" y="0"/>
                    <a:pt x="0" y="0"/>
                  </a:cubicBezTo>
                  <a:cubicBezTo>
                    <a:pt x="0" y="85461"/>
                    <a:pt x="0" y="85461"/>
                    <a:pt x="0" y="85461"/>
                  </a:cubicBezTo>
                  <a:cubicBezTo>
                    <a:pt x="10160" y="90488"/>
                    <a:pt x="15240" y="90488"/>
                    <a:pt x="20320" y="90488"/>
                  </a:cubicBezTo>
                  <a:cubicBezTo>
                    <a:pt x="40640" y="90488"/>
                    <a:pt x="71120" y="80434"/>
                    <a:pt x="76200" y="60325"/>
                  </a:cubicBezTo>
                  <a:cubicBezTo>
                    <a:pt x="76200" y="0"/>
                    <a:pt x="76200" y="0"/>
                    <a:pt x="76200" y="0"/>
                  </a:cubicBezTo>
                </a:path>
              </a:pathLst>
            </a:custGeom>
            <a:solidFill>
              <a:srgbClr val="EEC29D"/>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5" name="Oval 14"/>
            <p:cNvSpPr/>
            <p:nvPr/>
          </p:nvSpPr>
          <p:spPr>
            <a:xfrm>
              <a:off x="5678488" y="892176"/>
              <a:ext cx="192088" cy="263525"/>
            </a:xfrm>
            <a:prstGeom prst="ellipse">
              <a:avLst/>
            </a:pr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6" name="Freeform 15"/>
            <p:cNvSpPr/>
            <p:nvPr/>
          </p:nvSpPr>
          <p:spPr>
            <a:xfrm>
              <a:off x="5648326" y="982663"/>
              <a:ext cx="69850" cy="85725"/>
            </a:xfrm>
            <a:custGeom>
              <a:avLst/>
              <a:gdLst/>
              <a:ahLst/>
              <a:cxnLst/>
              <a:rect l="0" t="0" r="r" b="b"/>
              <a:pathLst>
                <a:path w="69850" h="85725">
                  <a:moveTo>
                    <a:pt x="4989" y="45384"/>
                  </a:moveTo>
                  <a:cubicBezTo>
                    <a:pt x="0" y="25213"/>
                    <a:pt x="9979" y="5043"/>
                    <a:pt x="29936" y="0"/>
                  </a:cubicBezTo>
                  <a:cubicBezTo>
                    <a:pt x="44904" y="0"/>
                    <a:pt x="59871" y="15128"/>
                    <a:pt x="64861" y="40341"/>
                  </a:cubicBezTo>
                  <a:cubicBezTo>
                    <a:pt x="69850" y="60512"/>
                    <a:pt x="54882" y="80682"/>
                    <a:pt x="39914" y="80682"/>
                  </a:cubicBezTo>
                  <a:cubicBezTo>
                    <a:pt x="19957" y="85725"/>
                    <a:pt x="4989" y="70597"/>
                    <a:pt x="4989" y="45384"/>
                  </a:cubicBezTo>
                  <a:close/>
                </a:path>
              </a:pathLst>
            </a:cu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7" name="Freeform 16"/>
            <p:cNvSpPr/>
            <p:nvPr/>
          </p:nvSpPr>
          <p:spPr>
            <a:xfrm>
              <a:off x="5829301" y="982663"/>
              <a:ext cx="66675" cy="85725"/>
            </a:xfrm>
            <a:custGeom>
              <a:avLst/>
              <a:gdLst/>
              <a:ahLst/>
              <a:cxnLst/>
              <a:rect l="0" t="0" r="r" b="b"/>
              <a:pathLst>
                <a:path w="66675" h="85725">
                  <a:moveTo>
                    <a:pt x="25644" y="80682"/>
                  </a:moveTo>
                  <a:cubicBezTo>
                    <a:pt x="10258" y="80682"/>
                    <a:pt x="0" y="60512"/>
                    <a:pt x="0" y="40341"/>
                  </a:cubicBezTo>
                  <a:cubicBezTo>
                    <a:pt x="5129" y="15128"/>
                    <a:pt x="20515" y="0"/>
                    <a:pt x="41031" y="0"/>
                  </a:cubicBezTo>
                  <a:cubicBezTo>
                    <a:pt x="56417" y="5043"/>
                    <a:pt x="66675" y="25213"/>
                    <a:pt x="66675" y="45384"/>
                  </a:cubicBezTo>
                  <a:cubicBezTo>
                    <a:pt x="61546" y="70597"/>
                    <a:pt x="46160" y="85725"/>
                    <a:pt x="25644" y="80682"/>
                  </a:cubicBezTo>
                  <a:close/>
                </a:path>
              </a:pathLst>
            </a:cu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8" name="Freeform 17"/>
            <p:cNvSpPr/>
            <p:nvPr/>
          </p:nvSpPr>
          <p:spPr>
            <a:xfrm>
              <a:off x="5586413" y="1204913"/>
              <a:ext cx="374650" cy="161926"/>
            </a:xfrm>
            <a:custGeom>
              <a:avLst/>
              <a:gdLst/>
              <a:ahLst/>
              <a:cxnLst/>
              <a:rect l="0" t="0" r="r" b="b"/>
              <a:pathLst>
                <a:path w="374650" h="161926">
                  <a:moveTo>
                    <a:pt x="25314" y="35421"/>
                  </a:moveTo>
                  <a:cubicBezTo>
                    <a:pt x="35440" y="20241"/>
                    <a:pt x="55691" y="10120"/>
                    <a:pt x="75943" y="0"/>
                  </a:cubicBezTo>
                  <a:cubicBezTo>
                    <a:pt x="91131" y="45542"/>
                    <a:pt x="131634" y="80963"/>
                    <a:pt x="187325" y="80963"/>
                  </a:cubicBezTo>
                  <a:cubicBezTo>
                    <a:pt x="237953" y="80963"/>
                    <a:pt x="278456" y="45542"/>
                    <a:pt x="293645" y="0"/>
                  </a:cubicBezTo>
                  <a:cubicBezTo>
                    <a:pt x="313896" y="10120"/>
                    <a:pt x="334147" y="20241"/>
                    <a:pt x="344273" y="35421"/>
                  </a:cubicBezTo>
                  <a:cubicBezTo>
                    <a:pt x="359461" y="91083"/>
                    <a:pt x="374650" y="161926"/>
                    <a:pt x="374650" y="161926"/>
                  </a:cubicBezTo>
                  <a:cubicBezTo>
                    <a:pt x="187325" y="161926"/>
                    <a:pt x="187325" y="161926"/>
                    <a:pt x="187325" y="161926"/>
                  </a:cubicBezTo>
                  <a:cubicBezTo>
                    <a:pt x="0" y="161926"/>
                    <a:pt x="0" y="161926"/>
                    <a:pt x="0" y="161926"/>
                  </a:cubicBezTo>
                  <a:cubicBezTo>
                    <a:pt x="0" y="161926"/>
                    <a:pt x="5063" y="86023"/>
                    <a:pt x="25314" y="35421"/>
                  </a:cubicBezTo>
                  <a:close/>
                </a:path>
              </a:pathLst>
            </a:custGeom>
            <a:solidFill>
              <a:srgbClr val="BF0020"/>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9" name="Freeform 18"/>
            <p:cNvSpPr/>
            <p:nvPr/>
          </p:nvSpPr>
          <p:spPr>
            <a:xfrm>
              <a:off x="5641976" y="876301"/>
              <a:ext cx="258763" cy="122238"/>
            </a:xfrm>
            <a:custGeom>
              <a:avLst/>
              <a:gdLst/>
              <a:ahLst/>
              <a:cxnLst/>
              <a:rect l="0" t="0" r="r" b="b"/>
              <a:pathLst>
                <a:path w="258763" h="122238">
                  <a:moveTo>
                    <a:pt x="131918" y="0"/>
                  </a:moveTo>
                  <a:cubicBezTo>
                    <a:pt x="131918" y="0"/>
                    <a:pt x="258763" y="10187"/>
                    <a:pt x="238468" y="122238"/>
                  </a:cubicBezTo>
                  <a:cubicBezTo>
                    <a:pt x="238468" y="122238"/>
                    <a:pt x="147140" y="112052"/>
                    <a:pt x="131918" y="61119"/>
                  </a:cubicBezTo>
                  <a:cubicBezTo>
                    <a:pt x="111623" y="112052"/>
                    <a:pt x="25369" y="122238"/>
                    <a:pt x="25369" y="122238"/>
                  </a:cubicBezTo>
                  <a:cubicBezTo>
                    <a:pt x="0" y="10187"/>
                    <a:pt x="131918" y="0"/>
                    <a:pt x="131918" y="0"/>
                  </a:cubicBezTo>
                  <a:close/>
                </a:path>
              </a:pathLst>
            </a:custGeom>
            <a:solidFill>
              <a:srgbClr val="10303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0" name="Oval 19"/>
            <p:cNvSpPr/>
            <p:nvPr/>
          </p:nvSpPr>
          <p:spPr>
            <a:xfrm>
              <a:off x="5708651" y="800101"/>
              <a:ext cx="127000" cy="131763"/>
            </a:xfrm>
            <a:prstGeom prst="ellipse">
              <a:avLst/>
            </a:prstGeom>
            <a:solidFill>
              <a:srgbClr val="10303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1" name="Freeform 20"/>
            <p:cNvSpPr/>
            <p:nvPr/>
          </p:nvSpPr>
          <p:spPr>
            <a:xfrm>
              <a:off x="5824538" y="1179513"/>
              <a:ext cx="11113" cy="11113"/>
            </a:xfrm>
            <a:custGeom>
              <a:avLst/>
              <a:gdLst/>
              <a:ahLst/>
              <a:cxnLst/>
              <a:rect l="0" t="0" r="r" b="b"/>
              <a:pathLst>
                <a:path w="11113" h="11113">
                  <a:moveTo>
                    <a:pt x="0" y="5557"/>
                  </a:moveTo>
                  <a:cubicBezTo>
                    <a:pt x="0" y="5557"/>
                    <a:pt x="0" y="5557"/>
                    <a:pt x="0" y="5557"/>
                  </a:cubicBezTo>
                  <a:cubicBezTo>
                    <a:pt x="0" y="11113"/>
                    <a:pt x="0" y="11113"/>
                    <a:pt x="5557" y="11113"/>
                  </a:cubicBezTo>
                  <a:cubicBezTo>
                    <a:pt x="11113" y="11113"/>
                    <a:pt x="11113" y="11113"/>
                    <a:pt x="11113" y="5557"/>
                  </a:cubicBezTo>
                  <a:cubicBezTo>
                    <a:pt x="11113" y="5557"/>
                    <a:pt x="11113" y="5557"/>
                    <a:pt x="11113" y="5557"/>
                  </a:cubicBezTo>
                  <a:cubicBezTo>
                    <a:pt x="11113" y="0"/>
                    <a:pt x="11113" y="0"/>
                    <a:pt x="5557" y="0"/>
                  </a:cubicBezTo>
                  <a:cubicBezTo>
                    <a:pt x="0" y="0"/>
                    <a:pt x="0" y="0"/>
                    <a:pt x="0" y="5557"/>
                  </a:cubicBezTo>
                </a:path>
              </a:pathLst>
            </a:custGeom>
            <a:solidFill>
              <a:srgbClr val="FFFFF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2" name="Freeform 21"/>
            <p:cNvSpPr/>
            <p:nvPr/>
          </p:nvSpPr>
          <p:spPr>
            <a:xfrm>
              <a:off x="5708651" y="1195388"/>
              <a:ext cx="127000" cy="55563"/>
            </a:xfrm>
            <a:custGeom>
              <a:avLst/>
              <a:gdLst/>
              <a:ahLst/>
              <a:cxnLst/>
              <a:rect l="0" t="0" r="r" b="b"/>
              <a:pathLst>
                <a:path w="127000" h="55563">
                  <a:moveTo>
                    <a:pt x="10160" y="5051"/>
                  </a:moveTo>
                  <a:cubicBezTo>
                    <a:pt x="10160" y="5051"/>
                    <a:pt x="10160" y="5051"/>
                    <a:pt x="10160" y="5051"/>
                  </a:cubicBezTo>
                  <a:cubicBezTo>
                    <a:pt x="10160" y="0"/>
                    <a:pt x="10160" y="0"/>
                    <a:pt x="5080" y="0"/>
                  </a:cubicBezTo>
                  <a:cubicBezTo>
                    <a:pt x="0" y="0"/>
                    <a:pt x="0" y="5051"/>
                    <a:pt x="0" y="10102"/>
                  </a:cubicBezTo>
                  <a:cubicBezTo>
                    <a:pt x="0" y="10102"/>
                    <a:pt x="0" y="10102"/>
                    <a:pt x="0" y="10102"/>
                  </a:cubicBezTo>
                  <a:cubicBezTo>
                    <a:pt x="0" y="10102"/>
                    <a:pt x="5080" y="15154"/>
                    <a:pt x="10160" y="15154"/>
                  </a:cubicBezTo>
                  <a:cubicBezTo>
                    <a:pt x="10160" y="10102"/>
                    <a:pt x="15240" y="10102"/>
                    <a:pt x="10160" y="5051"/>
                  </a:cubicBezTo>
                  <a:close/>
                  <a:moveTo>
                    <a:pt x="20320" y="20205"/>
                  </a:moveTo>
                  <a:cubicBezTo>
                    <a:pt x="20320" y="20205"/>
                    <a:pt x="20320" y="20205"/>
                    <a:pt x="20320" y="20205"/>
                  </a:cubicBezTo>
                  <a:cubicBezTo>
                    <a:pt x="15240" y="15154"/>
                    <a:pt x="10160" y="15154"/>
                    <a:pt x="10160" y="15154"/>
                  </a:cubicBezTo>
                  <a:cubicBezTo>
                    <a:pt x="5080" y="20205"/>
                    <a:pt x="5080" y="20205"/>
                    <a:pt x="10160" y="25256"/>
                  </a:cubicBezTo>
                  <a:cubicBezTo>
                    <a:pt x="10160" y="25256"/>
                    <a:pt x="10160" y="25256"/>
                    <a:pt x="10160" y="25256"/>
                  </a:cubicBezTo>
                  <a:cubicBezTo>
                    <a:pt x="10160" y="30307"/>
                    <a:pt x="15240" y="30307"/>
                    <a:pt x="15240" y="25256"/>
                  </a:cubicBezTo>
                  <a:cubicBezTo>
                    <a:pt x="20320" y="25256"/>
                    <a:pt x="20320" y="20205"/>
                    <a:pt x="20320" y="20205"/>
                  </a:cubicBezTo>
                  <a:close/>
                  <a:moveTo>
                    <a:pt x="30480" y="30307"/>
                  </a:moveTo>
                  <a:cubicBezTo>
                    <a:pt x="30480" y="30307"/>
                    <a:pt x="30480" y="30307"/>
                    <a:pt x="30480" y="30307"/>
                  </a:cubicBezTo>
                  <a:cubicBezTo>
                    <a:pt x="25400" y="25256"/>
                    <a:pt x="20320" y="30307"/>
                    <a:pt x="20320" y="30307"/>
                  </a:cubicBezTo>
                  <a:cubicBezTo>
                    <a:pt x="15240" y="35358"/>
                    <a:pt x="15240" y="35358"/>
                    <a:pt x="20320" y="40409"/>
                  </a:cubicBezTo>
                  <a:cubicBezTo>
                    <a:pt x="20320" y="40409"/>
                    <a:pt x="20320" y="40409"/>
                    <a:pt x="20320" y="40409"/>
                  </a:cubicBezTo>
                  <a:cubicBezTo>
                    <a:pt x="25400" y="40409"/>
                    <a:pt x="25400" y="40409"/>
                    <a:pt x="30480" y="40409"/>
                  </a:cubicBezTo>
                  <a:cubicBezTo>
                    <a:pt x="30480" y="35358"/>
                    <a:pt x="30480" y="30307"/>
                    <a:pt x="30480" y="30307"/>
                  </a:cubicBezTo>
                  <a:close/>
                  <a:moveTo>
                    <a:pt x="40640" y="40409"/>
                  </a:moveTo>
                  <a:cubicBezTo>
                    <a:pt x="40640" y="35358"/>
                    <a:pt x="40640" y="35358"/>
                    <a:pt x="40640" y="35358"/>
                  </a:cubicBezTo>
                  <a:cubicBezTo>
                    <a:pt x="35560" y="35358"/>
                    <a:pt x="35560" y="35358"/>
                    <a:pt x="30480" y="40409"/>
                  </a:cubicBezTo>
                  <a:cubicBezTo>
                    <a:pt x="30480" y="45461"/>
                    <a:pt x="30480" y="45461"/>
                    <a:pt x="35560" y="50512"/>
                  </a:cubicBezTo>
                  <a:cubicBezTo>
                    <a:pt x="35560" y="50512"/>
                    <a:pt x="35560" y="50512"/>
                    <a:pt x="35560" y="50512"/>
                  </a:cubicBezTo>
                  <a:cubicBezTo>
                    <a:pt x="40640" y="50512"/>
                    <a:pt x="40640" y="50512"/>
                    <a:pt x="45720" y="45461"/>
                  </a:cubicBezTo>
                  <a:cubicBezTo>
                    <a:pt x="45720" y="45461"/>
                    <a:pt x="45720" y="40409"/>
                    <a:pt x="40640" y="40409"/>
                  </a:cubicBezTo>
                  <a:close/>
                  <a:moveTo>
                    <a:pt x="55880" y="40409"/>
                  </a:moveTo>
                  <a:cubicBezTo>
                    <a:pt x="55880" y="40409"/>
                    <a:pt x="55880" y="40409"/>
                    <a:pt x="55880" y="40409"/>
                  </a:cubicBezTo>
                  <a:cubicBezTo>
                    <a:pt x="50800" y="40409"/>
                    <a:pt x="50800" y="45461"/>
                    <a:pt x="45720" y="45461"/>
                  </a:cubicBezTo>
                  <a:cubicBezTo>
                    <a:pt x="45720" y="50512"/>
                    <a:pt x="50800" y="55563"/>
                    <a:pt x="50800" y="55563"/>
                  </a:cubicBezTo>
                  <a:cubicBezTo>
                    <a:pt x="55880" y="55563"/>
                    <a:pt x="55880" y="55563"/>
                    <a:pt x="55880" y="55563"/>
                  </a:cubicBezTo>
                  <a:cubicBezTo>
                    <a:pt x="55880" y="55563"/>
                    <a:pt x="60960" y="50512"/>
                    <a:pt x="60960" y="50512"/>
                  </a:cubicBezTo>
                  <a:cubicBezTo>
                    <a:pt x="60960" y="45461"/>
                    <a:pt x="60960" y="40409"/>
                    <a:pt x="55880" y="40409"/>
                  </a:cubicBezTo>
                  <a:close/>
                  <a:moveTo>
                    <a:pt x="71120" y="40409"/>
                  </a:moveTo>
                  <a:cubicBezTo>
                    <a:pt x="71120" y="40409"/>
                    <a:pt x="71120" y="40409"/>
                    <a:pt x="71120" y="40409"/>
                  </a:cubicBezTo>
                  <a:cubicBezTo>
                    <a:pt x="66040" y="40409"/>
                    <a:pt x="66040" y="45461"/>
                    <a:pt x="66040" y="50512"/>
                  </a:cubicBezTo>
                  <a:cubicBezTo>
                    <a:pt x="66040" y="50512"/>
                    <a:pt x="66040" y="55563"/>
                    <a:pt x="71120" y="55563"/>
                  </a:cubicBezTo>
                  <a:cubicBezTo>
                    <a:pt x="71120" y="55563"/>
                    <a:pt x="71120" y="55563"/>
                    <a:pt x="71120" y="55563"/>
                  </a:cubicBezTo>
                  <a:cubicBezTo>
                    <a:pt x="76200" y="55563"/>
                    <a:pt x="76200" y="50512"/>
                    <a:pt x="76200" y="45461"/>
                  </a:cubicBezTo>
                  <a:cubicBezTo>
                    <a:pt x="76200" y="45461"/>
                    <a:pt x="71120" y="40409"/>
                    <a:pt x="71120" y="40409"/>
                  </a:cubicBezTo>
                  <a:close/>
                  <a:moveTo>
                    <a:pt x="86360" y="35358"/>
                  </a:moveTo>
                  <a:cubicBezTo>
                    <a:pt x="86360" y="40409"/>
                    <a:pt x="86360" y="40409"/>
                    <a:pt x="86360" y="40409"/>
                  </a:cubicBezTo>
                  <a:cubicBezTo>
                    <a:pt x="81280" y="40409"/>
                    <a:pt x="81280" y="45461"/>
                    <a:pt x="81280" y="45461"/>
                  </a:cubicBezTo>
                  <a:cubicBezTo>
                    <a:pt x="81280" y="50512"/>
                    <a:pt x="86360" y="50512"/>
                    <a:pt x="91440" y="50512"/>
                  </a:cubicBezTo>
                  <a:cubicBezTo>
                    <a:pt x="91440" y="50512"/>
                    <a:pt x="91440" y="50512"/>
                    <a:pt x="91440" y="50512"/>
                  </a:cubicBezTo>
                  <a:cubicBezTo>
                    <a:pt x="91440" y="45461"/>
                    <a:pt x="96520" y="45461"/>
                    <a:pt x="91440" y="40409"/>
                  </a:cubicBezTo>
                  <a:cubicBezTo>
                    <a:pt x="91440" y="35358"/>
                    <a:pt x="86360" y="35358"/>
                    <a:pt x="86360" y="35358"/>
                  </a:cubicBezTo>
                  <a:close/>
                  <a:moveTo>
                    <a:pt x="96520" y="30307"/>
                  </a:moveTo>
                  <a:cubicBezTo>
                    <a:pt x="96520" y="30307"/>
                    <a:pt x="96520" y="30307"/>
                    <a:pt x="96520" y="30307"/>
                  </a:cubicBezTo>
                  <a:cubicBezTo>
                    <a:pt x="96520" y="30307"/>
                    <a:pt x="91440" y="35358"/>
                    <a:pt x="96520" y="40409"/>
                  </a:cubicBezTo>
                  <a:cubicBezTo>
                    <a:pt x="96520" y="40409"/>
                    <a:pt x="101600" y="40409"/>
                    <a:pt x="106680" y="40409"/>
                  </a:cubicBezTo>
                  <a:cubicBezTo>
                    <a:pt x="106680" y="40409"/>
                    <a:pt x="106680" y="40409"/>
                    <a:pt x="106680" y="40409"/>
                  </a:cubicBezTo>
                  <a:cubicBezTo>
                    <a:pt x="106680" y="35358"/>
                    <a:pt x="106680" y="35358"/>
                    <a:pt x="106680" y="30307"/>
                  </a:cubicBezTo>
                  <a:cubicBezTo>
                    <a:pt x="101600" y="30307"/>
                    <a:pt x="101600" y="25256"/>
                    <a:pt x="96520" y="30307"/>
                  </a:cubicBezTo>
                  <a:close/>
                  <a:moveTo>
                    <a:pt x="106680" y="20205"/>
                  </a:moveTo>
                  <a:cubicBezTo>
                    <a:pt x="106680" y="20205"/>
                    <a:pt x="106680" y="20205"/>
                    <a:pt x="106680" y="20205"/>
                  </a:cubicBezTo>
                  <a:cubicBezTo>
                    <a:pt x="106680" y="20205"/>
                    <a:pt x="106680" y="25256"/>
                    <a:pt x="106680" y="25256"/>
                  </a:cubicBezTo>
                  <a:cubicBezTo>
                    <a:pt x="111760" y="30307"/>
                    <a:pt x="116840" y="30307"/>
                    <a:pt x="116840" y="25256"/>
                  </a:cubicBezTo>
                  <a:cubicBezTo>
                    <a:pt x="116840" y="25256"/>
                    <a:pt x="116840" y="25256"/>
                    <a:pt x="116840" y="25256"/>
                  </a:cubicBezTo>
                  <a:cubicBezTo>
                    <a:pt x="116840" y="20205"/>
                    <a:pt x="116840" y="20205"/>
                    <a:pt x="116840" y="15154"/>
                  </a:cubicBezTo>
                  <a:cubicBezTo>
                    <a:pt x="111760" y="15154"/>
                    <a:pt x="106680" y="15154"/>
                    <a:pt x="106680" y="20205"/>
                  </a:cubicBezTo>
                  <a:close/>
                  <a:moveTo>
                    <a:pt x="111760" y="5051"/>
                  </a:moveTo>
                  <a:cubicBezTo>
                    <a:pt x="111760" y="5051"/>
                    <a:pt x="111760" y="5051"/>
                    <a:pt x="111760" y="5051"/>
                  </a:cubicBezTo>
                  <a:cubicBezTo>
                    <a:pt x="111760" y="10102"/>
                    <a:pt x="111760" y="10102"/>
                    <a:pt x="116840" y="15154"/>
                  </a:cubicBezTo>
                  <a:cubicBezTo>
                    <a:pt x="121920" y="15154"/>
                    <a:pt x="121920" y="10102"/>
                    <a:pt x="127000" y="10102"/>
                  </a:cubicBezTo>
                  <a:cubicBezTo>
                    <a:pt x="127000" y="10102"/>
                    <a:pt x="127000" y="10102"/>
                    <a:pt x="127000" y="10102"/>
                  </a:cubicBezTo>
                  <a:cubicBezTo>
                    <a:pt x="127000" y="5051"/>
                    <a:pt x="121920" y="0"/>
                    <a:pt x="121920" y="0"/>
                  </a:cubicBezTo>
                  <a:cubicBezTo>
                    <a:pt x="116840" y="0"/>
                    <a:pt x="111760" y="0"/>
                    <a:pt x="111760" y="5051"/>
                  </a:cubicBezTo>
                  <a:close/>
                </a:path>
              </a:pathLst>
            </a:custGeom>
            <a:solidFill>
              <a:srgbClr val="FFFFF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3" name="Freeform 22"/>
            <p:cNvSpPr/>
            <p:nvPr/>
          </p:nvSpPr>
          <p:spPr>
            <a:xfrm>
              <a:off x="5708651" y="1179513"/>
              <a:ext cx="9525" cy="11113"/>
            </a:xfrm>
            <a:custGeom>
              <a:avLst/>
              <a:gdLst/>
              <a:ahLst/>
              <a:cxnLst/>
              <a:rect l="0" t="0" r="r" b="b"/>
              <a:pathLst>
                <a:path w="9525" h="11113">
                  <a:moveTo>
                    <a:pt x="9525" y="5557"/>
                  </a:moveTo>
                  <a:cubicBezTo>
                    <a:pt x="9525" y="5557"/>
                    <a:pt x="9525" y="5557"/>
                    <a:pt x="9525" y="5557"/>
                  </a:cubicBezTo>
                  <a:cubicBezTo>
                    <a:pt x="9525" y="0"/>
                    <a:pt x="4763" y="0"/>
                    <a:pt x="4763" y="0"/>
                  </a:cubicBezTo>
                  <a:cubicBezTo>
                    <a:pt x="0" y="0"/>
                    <a:pt x="0" y="0"/>
                    <a:pt x="0" y="5557"/>
                  </a:cubicBezTo>
                  <a:cubicBezTo>
                    <a:pt x="0" y="5557"/>
                    <a:pt x="0" y="5557"/>
                    <a:pt x="0" y="5557"/>
                  </a:cubicBezTo>
                  <a:cubicBezTo>
                    <a:pt x="0" y="11113"/>
                    <a:pt x="0" y="11113"/>
                    <a:pt x="4763" y="11113"/>
                  </a:cubicBezTo>
                  <a:cubicBezTo>
                    <a:pt x="4763" y="11113"/>
                    <a:pt x="9525" y="11113"/>
                    <a:pt x="9525" y="5557"/>
                  </a:cubicBezTo>
                </a:path>
              </a:pathLst>
            </a:custGeom>
            <a:solidFill>
              <a:srgbClr val="FFFFF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grpSp>
      <p:sp>
        <p:nvSpPr>
          <p:cNvPr id="2" name="例:这里是标题标题标题"/>
          <p:cNvSpPr txBox="1"/>
          <p:nvPr>
            <p:custDataLst>
              <p:tags r:id="rId1"/>
            </p:custDataLst>
          </p:nvPr>
        </p:nvSpPr>
        <p:spPr>
          <a:xfrm>
            <a:off x="1474470" y="9677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p>
        </p:txBody>
      </p:sp>
      <p:sp>
        <p:nvSpPr>
          <p:cNvPr id="4" name="New Future on Cloud"/>
          <p:cNvSpPr txBox="1"/>
          <p:nvPr>
            <p:custDataLst>
              <p:tags r:id="rId2"/>
            </p:custDataLst>
          </p:nvPr>
        </p:nvSpPr>
        <p:spPr>
          <a:xfrm>
            <a:off x="1474471" y="21250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1" name="圆角矩形 3"/>
          <p:cNvSpPr/>
          <p:nvPr>
            <p:custDataLst>
              <p:tags r:id="rId3"/>
            </p:custDataLst>
          </p:nvPr>
        </p:nvSpPr>
        <p:spPr>
          <a:xfrm>
            <a:off x="1041400" y="10394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6" name="图片 5">
            <a:extLst>
              <a:ext uri="{FF2B5EF4-FFF2-40B4-BE49-F238E27FC236}">
                <a16:creationId xmlns:a16="http://schemas.microsoft.com/office/drawing/2014/main" id="{1C1FFD28-6335-A4E3-48CC-07F4A80BD78A}"/>
              </a:ext>
            </a:extLst>
          </p:cNvPr>
          <p:cNvPicPr>
            <a:picLocks noChangeAspect="1"/>
          </p:cNvPicPr>
          <p:nvPr/>
        </p:nvPicPr>
        <p:blipFill>
          <a:blip r:embed="rId5"/>
          <a:stretch>
            <a:fillRect/>
          </a:stretch>
        </p:blipFill>
        <p:spPr>
          <a:xfrm>
            <a:off x="0" y="2551430"/>
            <a:ext cx="4406694" cy="3674955"/>
          </a:xfrm>
          <a:prstGeom prst="rect">
            <a:avLst/>
          </a:prstGeom>
        </p:spPr>
      </p:pic>
      <p:pic>
        <p:nvPicPr>
          <p:cNvPr id="5" name="图片 4">
            <a:extLst>
              <a:ext uri="{FF2B5EF4-FFF2-40B4-BE49-F238E27FC236}">
                <a16:creationId xmlns:a16="http://schemas.microsoft.com/office/drawing/2014/main" id="{359DB1E7-0D74-C719-5C70-3FC1BADB22DF}"/>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5177377" y="7137555"/>
            <a:ext cx="6821524" cy="5677275"/>
          </a:xfrm>
          <a:prstGeom prst="rect">
            <a:avLst/>
          </a:prstGeom>
          <a:effectLst>
            <a:outerShdw blurRad="63500" sx="102000" sy="102000" algn="ctr" rotWithShape="0">
              <a:prstClr val="black">
                <a:alpha val="40000"/>
              </a:prstClr>
            </a:outerShdw>
          </a:effectLst>
        </p:spPr>
      </p:pic>
      <p:pic>
        <p:nvPicPr>
          <p:cNvPr id="9" name="图片 8">
            <a:extLst>
              <a:ext uri="{FF2B5EF4-FFF2-40B4-BE49-F238E27FC236}">
                <a16:creationId xmlns:a16="http://schemas.microsoft.com/office/drawing/2014/main" id="{2CEA0511-3513-7244-83C5-6142A81FFBA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13696768" y="7137555"/>
            <a:ext cx="7521025" cy="567727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98599190"/>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041400" y="3201263"/>
            <a:ext cx="22012747" cy="9690739"/>
          </a:xfrm>
          <a:prstGeom prst="rect">
            <a:avLst/>
          </a:prstGeom>
          <a:solidFill>
            <a:schemeClr val="bg1"/>
          </a:solidFill>
          <a:ln>
            <a:noFill/>
          </a:ln>
          <a:effectLst>
            <a:outerShdw blurRad="622300" dist="38100" dir="18900000" algn="b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8" name="矩形 7"/>
          <p:cNvSpPr/>
          <p:nvPr/>
        </p:nvSpPr>
        <p:spPr>
          <a:xfrm>
            <a:off x="4406694" y="4063394"/>
            <a:ext cx="16949586" cy="6714852"/>
          </a:xfrm>
          <a:prstGeom prst="rect">
            <a:avLst/>
          </a:prstGeom>
        </p:spPr>
        <p:txBody>
          <a:bodyPr wrap="square">
            <a:spAutoFit/>
          </a:bodyPr>
          <a:lstStyle/>
          <a:p>
            <a:pPr marL="571500" indent="-571500" algn="l">
              <a:lnSpc>
                <a:spcPct val="150000"/>
              </a:lnSpc>
              <a:spcBef>
                <a:spcPts val="2000"/>
              </a:spcBef>
              <a:spcAft>
                <a:spcPts val="2000"/>
              </a:spcAft>
              <a:buFont typeface="Wingdings" panose="05000000000000000000" charset="0"/>
              <a:buChar char="Ø"/>
            </a:pPr>
            <a:r>
              <a:rPr lang="zh-CN" altLang="en-US" sz="3200" dirty="0">
                <a:solidFill>
                  <a:schemeClr val="tx1"/>
                </a:solidFill>
                <a:latin typeface="微软雅黑" panose="020B0503020204020204" charset="-122"/>
                <a:ea typeface="微软雅黑" panose="020B0503020204020204" charset="-122"/>
              </a:rPr>
              <a:t>考试一旦开始，请在规定考试时长内完成并提交（请确定所有内容答题完毕后再提交试卷），系统将记录并保存测试成绩。</a:t>
            </a:r>
            <a:r>
              <a:rPr lang="zh-CN" altLang="en-US" sz="3200" b="1" dirty="0">
                <a:solidFill>
                  <a:srgbClr val="FF0000"/>
                </a:solidFill>
                <a:latin typeface="微软雅黑" panose="020B0503020204020204" charset="-122"/>
                <a:ea typeface="微软雅黑" panose="020B0503020204020204" charset="-122"/>
              </a:rPr>
              <a:t>整场考试的倒计时结束，试卷会自动提交。</a:t>
            </a:r>
          </a:p>
          <a:p>
            <a:pPr marL="571500" indent="-571500" algn="l">
              <a:lnSpc>
                <a:spcPct val="150000"/>
              </a:lnSpc>
              <a:spcBef>
                <a:spcPts val="2000"/>
              </a:spcBef>
              <a:spcAft>
                <a:spcPts val="2000"/>
              </a:spcAft>
              <a:buFont typeface="Wingdings" panose="05000000000000000000" charset="0"/>
              <a:buChar char="Ø"/>
            </a:pPr>
            <a:r>
              <a:rPr lang="zh-CN" altLang="en-US" sz="3200" dirty="0">
                <a:solidFill>
                  <a:schemeClr val="tx1"/>
                </a:solidFill>
                <a:latin typeface="微软雅黑" panose="020B0503020204020204" charset="-122"/>
                <a:ea typeface="微软雅黑" panose="020B0503020204020204" charset="-122"/>
              </a:rPr>
              <a:t> 如果出现断电、断网等特殊情况，请寻找稳定的网络和电脑后重新登录网址继续考试，系统将会自动记录已做的答案和考试时间，连续计时。</a:t>
            </a:r>
          </a:p>
          <a:p>
            <a:pPr marL="571500" indent="-571500" algn="l">
              <a:lnSpc>
                <a:spcPct val="150000"/>
              </a:lnSpc>
              <a:spcBef>
                <a:spcPts val="2000"/>
              </a:spcBef>
              <a:spcAft>
                <a:spcPts val="2000"/>
              </a:spcAft>
              <a:buFont typeface="Wingdings" panose="05000000000000000000" charset="0"/>
              <a:buChar char="Ø"/>
            </a:pPr>
            <a:r>
              <a:rPr lang="zh-CN" altLang="en-US" sz="3200" dirty="0">
                <a:solidFill>
                  <a:schemeClr val="tx1"/>
                </a:solidFill>
                <a:latin typeface="微软雅黑" panose="020B0503020204020204" charset="-122"/>
                <a:ea typeface="微软雅黑" panose="020B0503020204020204" charset="-122"/>
              </a:rPr>
              <a:t>如遇使用问题，向任课老师提供如下信息：学生学号、学生姓名、登录账号密码、参加的考试名称。如果有听力部分，则还需要提供受影响的</a:t>
            </a:r>
            <a:r>
              <a:rPr lang="en" altLang="zh-CN" sz="3200" dirty="0">
                <a:solidFill>
                  <a:schemeClr val="tx1"/>
                </a:solidFill>
                <a:latin typeface="微软雅黑" panose="020B0503020204020204" charset="-122"/>
                <a:ea typeface="微软雅黑" panose="020B0503020204020204" charset="-122"/>
              </a:rPr>
              <a:t>Section</a:t>
            </a:r>
            <a:r>
              <a:rPr lang="zh-CN" altLang="en-US" sz="3200" dirty="0">
                <a:solidFill>
                  <a:schemeClr val="tx1"/>
                </a:solidFill>
                <a:latin typeface="微软雅黑" panose="020B0503020204020204" charset="-122"/>
                <a:ea typeface="微软雅黑" panose="020B0503020204020204" charset="-122"/>
              </a:rPr>
              <a:t>编号。</a:t>
            </a:r>
          </a:p>
          <a:p>
            <a:pPr marL="571500" indent="-571500" algn="l">
              <a:lnSpc>
                <a:spcPct val="150000"/>
              </a:lnSpc>
              <a:spcBef>
                <a:spcPts val="2000"/>
              </a:spcBef>
              <a:spcAft>
                <a:spcPts val="2000"/>
              </a:spcAft>
              <a:buFont typeface="Wingdings" panose="05000000000000000000" charset="0"/>
              <a:buChar char="Ø"/>
            </a:pPr>
            <a:r>
              <a:rPr lang="zh-CN" altLang="en-US" sz="3200" dirty="0">
                <a:solidFill>
                  <a:schemeClr val="tx1"/>
                </a:solidFill>
                <a:latin typeface="微软雅黑" panose="020B0503020204020204" charset="-122"/>
                <a:ea typeface="微软雅黑" panose="020B0503020204020204" charset="-122"/>
              </a:rPr>
              <a:t>作答中或提交试卷时，若出现系统提示，请认真阅读。</a:t>
            </a:r>
          </a:p>
        </p:txBody>
      </p:sp>
      <p:sp>
        <p:nvSpPr>
          <p:cNvPr id="7" name="文本框 6"/>
          <p:cNvSpPr txBox="1"/>
          <p:nvPr/>
        </p:nvSpPr>
        <p:spPr>
          <a:xfrm>
            <a:off x="7552199" y="1538316"/>
            <a:ext cx="11364490" cy="923330"/>
          </a:xfrm>
          <a:prstGeom prst="rect">
            <a:avLst/>
          </a:prstGeom>
          <a:noFill/>
        </p:spPr>
        <p:txBody>
          <a:bodyPr wrap="square" rtlCol="0" anchor="t">
            <a:spAutoFit/>
          </a:bodyPr>
          <a:lstStyle/>
          <a:p>
            <a:pPr algn="ctr"/>
            <a:r>
              <a:rPr kumimoji="1" lang="zh-CN" altLang="en-US" sz="5400" b="1" dirty="0">
                <a:solidFill>
                  <a:srgbClr val="0074FF"/>
                </a:solidFill>
                <a:latin typeface="微软雅黑" panose="020B0503020204020204" charset="-122"/>
                <a:ea typeface="微软雅黑" panose="020B0503020204020204" charset="-122"/>
                <a:cs typeface="微软雅黑" panose="020B0503020204020204" charset="-122"/>
                <a:sym typeface="+mn-ea"/>
              </a:rPr>
              <a:t>监考老师提醒你要注意</a:t>
            </a:r>
          </a:p>
        </p:txBody>
      </p:sp>
      <p:grpSp>
        <p:nvGrpSpPr>
          <p:cNvPr id="17" name="Group 8"/>
          <p:cNvGrpSpPr/>
          <p:nvPr/>
        </p:nvGrpSpPr>
        <p:grpSpPr>
          <a:xfrm>
            <a:off x="7981637" y="1218023"/>
            <a:ext cx="1304205" cy="1285156"/>
            <a:chOff x="5440363" y="704851"/>
            <a:chExt cx="663575" cy="661988"/>
          </a:xfrm>
        </p:grpSpPr>
        <p:sp>
          <p:nvSpPr>
            <p:cNvPr id="19" name="Oval 8"/>
            <p:cNvSpPr/>
            <p:nvPr/>
          </p:nvSpPr>
          <p:spPr>
            <a:xfrm>
              <a:off x="5440363" y="704851"/>
              <a:ext cx="663575" cy="661988"/>
            </a:xfrm>
            <a:prstGeom prst="ellipse">
              <a:avLst/>
            </a:prstGeom>
            <a:solidFill>
              <a:schemeClr val="bg1">
                <a:lumMod val="85000"/>
              </a:schemeClr>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0" name="Oval 9"/>
            <p:cNvSpPr/>
            <p:nvPr/>
          </p:nvSpPr>
          <p:spPr>
            <a:xfrm>
              <a:off x="5641976" y="855663"/>
              <a:ext cx="258763" cy="274638"/>
            </a:xfrm>
            <a:prstGeom prst="ellipse">
              <a:avLst/>
            </a:prstGeom>
            <a:solidFill>
              <a:srgbClr val="10303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1" name="Freeform 10"/>
            <p:cNvSpPr/>
            <p:nvPr/>
          </p:nvSpPr>
          <p:spPr>
            <a:xfrm>
              <a:off x="5586413" y="1174751"/>
              <a:ext cx="374650" cy="192088"/>
            </a:xfrm>
            <a:custGeom>
              <a:avLst/>
              <a:gdLst/>
              <a:ahLst/>
              <a:cxnLst/>
              <a:rect l="0" t="0" r="r" b="b"/>
              <a:pathLst>
                <a:path w="374650" h="192088">
                  <a:moveTo>
                    <a:pt x="25314" y="65714"/>
                  </a:moveTo>
                  <a:cubicBezTo>
                    <a:pt x="50628" y="25275"/>
                    <a:pt x="187325" y="0"/>
                    <a:pt x="187325" y="0"/>
                  </a:cubicBezTo>
                  <a:cubicBezTo>
                    <a:pt x="187325" y="0"/>
                    <a:pt x="324022" y="25275"/>
                    <a:pt x="344273" y="65714"/>
                  </a:cubicBezTo>
                  <a:cubicBezTo>
                    <a:pt x="359461" y="121319"/>
                    <a:pt x="374650" y="192088"/>
                    <a:pt x="374650" y="192088"/>
                  </a:cubicBezTo>
                  <a:cubicBezTo>
                    <a:pt x="187325" y="192088"/>
                    <a:pt x="187325" y="192088"/>
                    <a:pt x="187325" y="192088"/>
                  </a:cubicBezTo>
                  <a:cubicBezTo>
                    <a:pt x="0" y="192088"/>
                    <a:pt x="0" y="192088"/>
                    <a:pt x="0" y="192088"/>
                  </a:cubicBezTo>
                  <a:cubicBezTo>
                    <a:pt x="0" y="192088"/>
                    <a:pt x="5063" y="116264"/>
                    <a:pt x="25314" y="65714"/>
                  </a:cubicBezTo>
                </a:path>
              </a:pathLst>
            </a:cu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2" name="Rectangle 11"/>
            <p:cNvSpPr/>
            <p:nvPr/>
          </p:nvSpPr>
          <p:spPr>
            <a:xfrm>
              <a:off x="5734051" y="1089026"/>
              <a:ext cx="76200" cy="127000"/>
            </a:xfrm>
            <a:prstGeom prst="rect">
              <a:avLst/>
            </a:pr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3" name="Rectangle 12"/>
            <p:cNvSpPr/>
            <p:nvPr/>
          </p:nvSpPr>
          <p:spPr>
            <a:xfrm>
              <a:off x="5734051" y="1089026"/>
              <a:ext cx="76200" cy="127000"/>
            </a:xfrm>
            <a:prstGeom prst="rect">
              <a:avLst/>
            </a:prstGeom>
            <a:no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4" name="Freeform 13"/>
            <p:cNvSpPr/>
            <p:nvPr/>
          </p:nvSpPr>
          <p:spPr>
            <a:xfrm>
              <a:off x="5734051" y="1089026"/>
              <a:ext cx="76200" cy="90488"/>
            </a:xfrm>
            <a:custGeom>
              <a:avLst/>
              <a:gdLst/>
              <a:ahLst/>
              <a:cxnLst/>
              <a:rect l="0" t="0" r="r" b="b"/>
              <a:pathLst>
                <a:path w="76200" h="90488">
                  <a:moveTo>
                    <a:pt x="76200" y="0"/>
                  </a:moveTo>
                  <a:cubicBezTo>
                    <a:pt x="0" y="0"/>
                    <a:pt x="0" y="0"/>
                    <a:pt x="0" y="0"/>
                  </a:cubicBezTo>
                  <a:cubicBezTo>
                    <a:pt x="0" y="85461"/>
                    <a:pt x="0" y="85461"/>
                    <a:pt x="0" y="85461"/>
                  </a:cubicBezTo>
                  <a:cubicBezTo>
                    <a:pt x="10160" y="90488"/>
                    <a:pt x="15240" y="90488"/>
                    <a:pt x="20320" y="90488"/>
                  </a:cubicBezTo>
                  <a:cubicBezTo>
                    <a:pt x="40640" y="90488"/>
                    <a:pt x="71120" y="80434"/>
                    <a:pt x="76200" y="60325"/>
                  </a:cubicBezTo>
                  <a:cubicBezTo>
                    <a:pt x="76200" y="0"/>
                    <a:pt x="76200" y="0"/>
                    <a:pt x="76200" y="0"/>
                  </a:cubicBezTo>
                </a:path>
              </a:pathLst>
            </a:custGeom>
            <a:solidFill>
              <a:srgbClr val="EEC29D"/>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5" name="Oval 14"/>
            <p:cNvSpPr/>
            <p:nvPr/>
          </p:nvSpPr>
          <p:spPr>
            <a:xfrm>
              <a:off x="5678488" y="892176"/>
              <a:ext cx="192088" cy="263525"/>
            </a:xfrm>
            <a:prstGeom prst="ellipse">
              <a:avLst/>
            </a:pr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6" name="Freeform 15"/>
            <p:cNvSpPr/>
            <p:nvPr/>
          </p:nvSpPr>
          <p:spPr>
            <a:xfrm>
              <a:off x="5648326" y="982663"/>
              <a:ext cx="69850" cy="85725"/>
            </a:xfrm>
            <a:custGeom>
              <a:avLst/>
              <a:gdLst/>
              <a:ahLst/>
              <a:cxnLst/>
              <a:rect l="0" t="0" r="r" b="b"/>
              <a:pathLst>
                <a:path w="69850" h="85725">
                  <a:moveTo>
                    <a:pt x="4989" y="45384"/>
                  </a:moveTo>
                  <a:cubicBezTo>
                    <a:pt x="0" y="25213"/>
                    <a:pt x="9979" y="5043"/>
                    <a:pt x="29936" y="0"/>
                  </a:cubicBezTo>
                  <a:cubicBezTo>
                    <a:pt x="44904" y="0"/>
                    <a:pt x="59871" y="15128"/>
                    <a:pt x="64861" y="40341"/>
                  </a:cubicBezTo>
                  <a:cubicBezTo>
                    <a:pt x="69850" y="60512"/>
                    <a:pt x="54882" y="80682"/>
                    <a:pt x="39914" y="80682"/>
                  </a:cubicBezTo>
                  <a:cubicBezTo>
                    <a:pt x="19957" y="85725"/>
                    <a:pt x="4989" y="70597"/>
                    <a:pt x="4989" y="45384"/>
                  </a:cubicBezTo>
                  <a:close/>
                </a:path>
              </a:pathLst>
            </a:cu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7" name="Freeform 16"/>
            <p:cNvSpPr/>
            <p:nvPr/>
          </p:nvSpPr>
          <p:spPr>
            <a:xfrm>
              <a:off x="5829301" y="982663"/>
              <a:ext cx="66675" cy="85725"/>
            </a:xfrm>
            <a:custGeom>
              <a:avLst/>
              <a:gdLst/>
              <a:ahLst/>
              <a:cxnLst/>
              <a:rect l="0" t="0" r="r" b="b"/>
              <a:pathLst>
                <a:path w="66675" h="85725">
                  <a:moveTo>
                    <a:pt x="25644" y="80682"/>
                  </a:moveTo>
                  <a:cubicBezTo>
                    <a:pt x="10258" y="80682"/>
                    <a:pt x="0" y="60512"/>
                    <a:pt x="0" y="40341"/>
                  </a:cubicBezTo>
                  <a:cubicBezTo>
                    <a:pt x="5129" y="15128"/>
                    <a:pt x="20515" y="0"/>
                    <a:pt x="41031" y="0"/>
                  </a:cubicBezTo>
                  <a:cubicBezTo>
                    <a:pt x="56417" y="5043"/>
                    <a:pt x="66675" y="25213"/>
                    <a:pt x="66675" y="45384"/>
                  </a:cubicBezTo>
                  <a:cubicBezTo>
                    <a:pt x="61546" y="70597"/>
                    <a:pt x="46160" y="85725"/>
                    <a:pt x="25644" y="80682"/>
                  </a:cubicBezTo>
                  <a:close/>
                </a:path>
              </a:pathLst>
            </a:custGeom>
            <a:solidFill>
              <a:srgbClr val="F1C9A5"/>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8" name="Freeform 17"/>
            <p:cNvSpPr/>
            <p:nvPr/>
          </p:nvSpPr>
          <p:spPr>
            <a:xfrm>
              <a:off x="5586413" y="1204913"/>
              <a:ext cx="374650" cy="161926"/>
            </a:xfrm>
            <a:custGeom>
              <a:avLst/>
              <a:gdLst/>
              <a:ahLst/>
              <a:cxnLst/>
              <a:rect l="0" t="0" r="r" b="b"/>
              <a:pathLst>
                <a:path w="374650" h="161926">
                  <a:moveTo>
                    <a:pt x="25314" y="35421"/>
                  </a:moveTo>
                  <a:cubicBezTo>
                    <a:pt x="35440" y="20241"/>
                    <a:pt x="55691" y="10120"/>
                    <a:pt x="75943" y="0"/>
                  </a:cubicBezTo>
                  <a:cubicBezTo>
                    <a:pt x="91131" y="45542"/>
                    <a:pt x="131634" y="80963"/>
                    <a:pt x="187325" y="80963"/>
                  </a:cubicBezTo>
                  <a:cubicBezTo>
                    <a:pt x="237953" y="80963"/>
                    <a:pt x="278456" y="45542"/>
                    <a:pt x="293645" y="0"/>
                  </a:cubicBezTo>
                  <a:cubicBezTo>
                    <a:pt x="313896" y="10120"/>
                    <a:pt x="334147" y="20241"/>
                    <a:pt x="344273" y="35421"/>
                  </a:cubicBezTo>
                  <a:cubicBezTo>
                    <a:pt x="359461" y="91083"/>
                    <a:pt x="374650" y="161926"/>
                    <a:pt x="374650" y="161926"/>
                  </a:cubicBezTo>
                  <a:cubicBezTo>
                    <a:pt x="187325" y="161926"/>
                    <a:pt x="187325" y="161926"/>
                    <a:pt x="187325" y="161926"/>
                  </a:cubicBezTo>
                  <a:cubicBezTo>
                    <a:pt x="0" y="161926"/>
                    <a:pt x="0" y="161926"/>
                    <a:pt x="0" y="161926"/>
                  </a:cubicBezTo>
                  <a:cubicBezTo>
                    <a:pt x="0" y="161926"/>
                    <a:pt x="5063" y="86023"/>
                    <a:pt x="25314" y="35421"/>
                  </a:cubicBezTo>
                  <a:close/>
                </a:path>
              </a:pathLst>
            </a:custGeom>
            <a:solidFill>
              <a:srgbClr val="BF0020"/>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29" name="Freeform 18"/>
            <p:cNvSpPr/>
            <p:nvPr/>
          </p:nvSpPr>
          <p:spPr>
            <a:xfrm>
              <a:off x="5641976" y="876301"/>
              <a:ext cx="258763" cy="122238"/>
            </a:xfrm>
            <a:custGeom>
              <a:avLst/>
              <a:gdLst/>
              <a:ahLst/>
              <a:cxnLst/>
              <a:rect l="0" t="0" r="r" b="b"/>
              <a:pathLst>
                <a:path w="258763" h="122238">
                  <a:moveTo>
                    <a:pt x="131918" y="0"/>
                  </a:moveTo>
                  <a:cubicBezTo>
                    <a:pt x="131918" y="0"/>
                    <a:pt x="258763" y="10187"/>
                    <a:pt x="238468" y="122238"/>
                  </a:cubicBezTo>
                  <a:cubicBezTo>
                    <a:pt x="238468" y="122238"/>
                    <a:pt x="147140" y="112052"/>
                    <a:pt x="131918" y="61119"/>
                  </a:cubicBezTo>
                  <a:cubicBezTo>
                    <a:pt x="111623" y="112052"/>
                    <a:pt x="25369" y="122238"/>
                    <a:pt x="25369" y="122238"/>
                  </a:cubicBezTo>
                  <a:cubicBezTo>
                    <a:pt x="0" y="10187"/>
                    <a:pt x="131918" y="0"/>
                    <a:pt x="131918" y="0"/>
                  </a:cubicBezTo>
                  <a:close/>
                </a:path>
              </a:pathLst>
            </a:custGeom>
            <a:solidFill>
              <a:srgbClr val="10303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0" name="Oval 19"/>
            <p:cNvSpPr/>
            <p:nvPr/>
          </p:nvSpPr>
          <p:spPr>
            <a:xfrm>
              <a:off x="5708651" y="800101"/>
              <a:ext cx="127000" cy="131763"/>
            </a:xfrm>
            <a:prstGeom prst="ellipse">
              <a:avLst/>
            </a:prstGeom>
            <a:solidFill>
              <a:srgbClr val="10303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1" name="Freeform 20"/>
            <p:cNvSpPr/>
            <p:nvPr/>
          </p:nvSpPr>
          <p:spPr>
            <a:xfrm>
              <a:off x="5824538" y="1179513"/>
              <a:ext cx="11113" cy="11113"/>
            </a:xfrm>
            <a:custGeom>
              <a:avLst/>
              <a:gdLst/>
              <a:ahLst/>
              <a:cxnLst/>
              <a:rect l="0" t="0" r="r" b="b"/>
              <a:pathLst>
                <a:path w="11113" h="11113">
                  <a:moveTo>
                    <a:pt x="0" y="5557"/>
                  </a:moveTo>
                  <a:cubicBezTo>
                    <a:pt x="0" y="5557"/>
                    <a:pt x="0" y="5557"/>
                    <a:pt x="0" y="5557"/>
                  </a:cubicBezTo>
                  <a:cubicBezTo>
                    <a:pt x="0" y="11113"/>
                    <a:pt x="0" y="11113"/>
                    <a:pt x="5557" y="11113"/>
                  </a:cubicBezTo>
                  <a:cubicBezTo>
                    <a:pt x="11113" y="11113"/>
                    <a:pt x="11113" y="11113"/>
                    <a:pt x="11113" y="5557"/>
                  </a:cubicBezTo>
                  <a:cubicBezTo>
                    <a:pt x="11113" y="5557"/>
                    <a:pt x="11113" y="5557"/>
                    <a:pt x="11113" y="5557"/>
                  </a:cubicBezTo>
                  <a:cubicBezTo>
                    <a:pt x="11113" y="0"/>
                    <a:pt x="11113" y="0"/>
                    <a:pt x="5557" y="0"/>
                  </a:cubicBezTo>
                  <a:cubicBezTo>
                    <a:pt x="0" y="0"/>
                    <a:pt x="0" y="0"/>
                    <a:pt x="0" y="5557"/>
                  </a:cubicBezTo>
                </a:path>
              </a:pathLst>
            </a:custGeom>
            <a:solidFill>
              <a:srgbClr val="FFFFF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2" name="Freeform 21"/>
            <p:cNvSpPr/>
            <p:nvPr/>
          </p:nvSpPr>
          <p:spPr>
            <a:xfrm>
              <a:off x="5708651" y="1195388"/>
              <a:ext cx="127000" cy="55563"/>
            </a:xfrm>
            <a:custGeom>
              <a:avLst/>
              <a:gdLst/>
              <a:ahLst/>
              <a:cxnLst/>
              <a:rect l="0" t="0" r="r" b="b"/>
              <a:pathLst>
                <a:path w="127000" h="55563">
                  <a:moveTo>
                    <a:pt x="10160" y="5051"/>
                  </a:moveTo>
                  <a:cubicBezTo>
                    <a:pt x="10160" y="5051"/>
                    <a:pt x="10160" y="5051"/>
                    <a:pt x="10160" y="5051"/>
                  </a:cubicBezTo>
                  <a:cubicBezTo>
                    <a:pt x="10160" y="0"/>
                    <a:pt x="10160" y="0"/>
                    <a:pt x="5080" y="0"/>
                  </a:cubicBezTo>
                  <a:cubicBezTo>
                    <a:pt x="0" y="0"/>
                    <a:pt x="0" y="5051"/>
                    <a:pt x="0" y="10102"/>
                  </a:cubicBezTo>
                  <a:cubicBezTo>
                    <a:pt x="0" y="10102"/>
                    <a:pt x="0" y="10102"/>
                    <a:pt x="0" y="10102"/>
                  </a:cubicBezTo>
                  <a:cubicBezTo>
                    <a:pt x="0" y="10102"/>
                    <a:pt x="5080" y="15154"/>
                    <a:pt x="10160" y="15154"/>
                  </a:cubicBezTo>
                  <a:cubicBezTo>
                    <a:pt x="10160" y="10102"/>
                    <a:pt x="15240" y="10102"/>
                    <a:pt x="10160" y="5051"/>
                  </a:cubicBezTo>
                  <a:close/>
                  <a:moveTo>
                    <a:pt x="20320" y="20205"/>
                  </a:moveTo>
                  <a:cubicBezTo>
                    <a:pt x="20320" y="20205"/>
                    <a:pt x="20320" y="20205"/>
                    <a:pt x="20320" y="20205"/>
                  </a:cubicBezTo>
                  <a:cubicBezTo>
                    <a:pt x="15240" y="15154"/>
                    <a:pt x="10160" y="15154"/>
                    <a:pt x="10160" y="15154"/>
                  </a:cubicBezTo>
                  <a:cubicBezTo>
                    <a:pt x="5080" y="20205"/>
                    <a:pt x="5080" y="20205"/>
                    <a:pt x="10160" y="25256"/>
                  </a:cubicBezTo>
                  <a:cubicBezTo>
                    <a:pt x="10160" y="25256"/>
                    <a:pt x="10160" y="25256"/>
                    <a:pt x="10160" y="25256"/>
                  </a:cubicBezTo>
                  <a:cubicBezTo>
                    <a:pt x="10160" y="30307"/>
                    <a:pt x="15240" y="30307"/>
                    <a:pt x="15240" y="25256"/>
                  </a:cubicBezTo>
                  <a:cubicBezTo>
                    <a:pt x="20320" y="25256"/>
                    <a:pt x="20320" y="20205"/>
                    <a:pt x="20320" y="20205"/>
                  </a:cubicBezTo>
                  <a:close/>
                  <a:moveTo>
                    <a:pt x="30480" y="30307"/>
                  </a:moveTo>
                  <a:cubicBezTo>
                    <a:pt x="30480" y="30307"/>
                    <a:pt x="30480" y="30307"/>
                    <a:pt x="30480" y="30307"/>
                  </a:cubicBezTo>
                  <a:cubicBezTo>
                    <a:pt x="25400" y="25256"/>
                    <a:pt x="20320" y="30307"/>
                    <a:pt x="20320" y="30307"/>
                  </a:cubicBezTo>
                  <a:cubicBezTo>
                    <a:pt x="15240" y="35358"/>
                    <a:pt x="15240" y="35358"/>
                    <a:pt x="20320" y="40409"/>
                  </a:cubicBezTo>
                  <a:cubicBezTo>
                    <a:pt x="20320" y="40409"/>
                    <a:pt x="20320" y="40409"/>
                    <a:pt x="20320" y="40409"/>
                  </a:cubicBezTo>
                  <a:cubicBezTo>
                    <a:pt x="25400" y="40409"/>
                    <a:pt x="25400" y="40409"/>
                    <a:pt x="30480" y="40409"/>
                  </a:cubicBezTo>
                  <a:cubicBezTo>
                    <a:pt x="30480" y="35358"/>
                    <a:pt x="30480" y="30307"/>
                    <a:pt x="30480" y="30307"/>
                  </a:cubicBezTo>
                  <a:close/>
                  <a:moveTo>
                    <a:pt x="40640" y="40409"/>
                  </a:moveTo>
                  <a:cubicBezTo>
                    <a:pt x="40640" y="35358"/>
                    <a:pt x="40640" y="35358"/>
                    <a:pt x="40640" y="35358"/>
                  </a:cubicBezTo>
                  <a:cubicBezTo>
                    <a:pt x="35560" y="35358"/>
                    <a:pt x="35560" y="35358"/>
                    <a:pt x="30480" y="40409"/>
                  </a:cubicBezTo>
                  <a:cubicBezTo>
                    <a:pt x="30480" y="45461"/>
                    <a:pt x="30480" y="45461"/>
                    <a:pt x="35560" y="50512"/>
                  </a:cubicBezTo>
                  <a:cubicBezTo>
                    <a:pt x="35560" y="50512"/>
                    <a:pt x="35560" y="50512"/>
                    <a:pt x="35560" y="50512"/>
                  </a:cubicBezTo>
                  <a:cubicBezTo>
                    <a:pt x="40640" y="50512"/>
                    <a:pt x="40640" y="50512"/>
                    <a:pt x="45720" y="45461"/>
                  </a:cubicBezTo>
                  <a:cubicBezTo>
                    <a:pt x="45720" y="45461"/>
                    <a:pt x="45720" y="40409"/>
                    <a:pt x="40640" y="40409"/>
                  </a:cubicBezTo>
                  <a:close/>
                  <a:moveTo>
                    <a:pt x="55880" y="40409"/>
                  </a:moveTo>
                  <a:cubicBezTo>
                    <a:pt x="55880" y="40409"/>
                    <a:pt x="55880" y="40409"/>
                    <a:pt x="55880" y="40409"/>
                  </a:cubicBezTo>
                  <a:cubicBezTo>
                    <a:pt x="50800" y="40409"/>
                    <a:pt x="50800" y="45461"/>
                    <a:pt x="45720" y="45461"/>
                  </a:cubicBezTo>
                  <a:cubicBezTo>
                    <a:pt x="45720" y="50512"/>
                    <a:pt x="50800" y="55563"/>
                    <a:pt x="50800" y="55563"/>
                  </a:cubicBezTo>
                  <a:cubicBezTo>
                    <a:pt x="55880" y="55563"/>
                    <a:pt x="55880" y="55563"/>
                    <a:pt x="55880" y="55563"/>
                  </a:cubicBezTo>
                  <a:cubicBezTo>
                    <a:pt x="55880" y="55563"/>
                    <a:pt x="60960" y="50512"/>
                    <a:pt x="60960" y="50512"/>
                  </a:cubicBezTo>
                  <a:cubicBezTo>
                    <a:pt x="60960" y="45461"/>
                    <a:pt x="60960" y="40409"/>
                    <a:pt x="55880" y="40409"/>
                  </a:cubicBezTo>
                  <a:close/>
                  <a:moveTo>
                    <a:pt x="71120" y="40409"/>
                  </a:moveTo>
                  <a:cubicBezTo>
                    <a:pt x="71120" y="40409"/>
                    <a:pt x="71120" y="40409"/>
                    <a:pt x="71120" y="40409"/>
                  </a:cubicBezTo>
                  <a:cubicBezTo>
                    <a:pt x="66040" y="40409"/>
                    <a:pt x="66040" y="45461"/>
                    <a:pt x="66040" y="50512"/>
                  </a:cubicBezTo>
                  <a:cubicBezTo>
                    <a:pt x="66040" y="50512"/>
                    <a:pt x="66040" y="55563"/>
                    <a:pt x="71120" y="55563"/>
                  </a:cubicBezTo>
                  <a:cubicBezTo>
                    <a:pt x="71120" y="55563"/>
                    <a:pt x="71120" y="55563"/>
                    <a:pt x="71120" y="55563"/>
                  </a:cubicBezTo>
                  <a:cubicBezTo>
                    <a:pt x="76200" y="55563"/>
                    <a:pt x="76200" y="50512"/>
                    <a:pt x="76200" y="45461"/>
                  </a:cubicBezTo>
                  <a:cubicBezTo>
                    <a:pt x="76200" y="45461"/>
                    <a:pt x="71120" y="40409"/>
                    <a:pt x="71120" y="40409"/>
                  </a:cubicBezTo>
                  <a:close/>
                  <a:moveTo>
                    <a:pt x="86360" y="35358"/>
                  </a:moveTo>
                  <a:cubicBezTo>
                    <a:pt x="86360" y="40409"/>
                    <a:pt x="86360" y="40409"/>
                    <a:pt x="86360" y="40409"/>
                  </a:cubicBezTo>
                  <a:cubicBezTo>
                    <a:pt x="81280" y="40409"/>
                    <a:pt x="81280" y="45461"/>
                    <a:pt x="81280" y="45461"/>
                  </a:cubicBezTo>
                  <a:cubicBezTo>
                    <a:pt x="81280" y="50512"/>
                    <a:pt x="86360" y="50512"/>
                    <a:pt x="91440" y="50512"/>
                  </a:cubicBezTo>
                  <a:cubicBezTo>
                    <a:pt x="91440" y="50512"/>
                    <a:pt x="91440" y="50512"/>
                    <a:pt x="91440" y="50512"/>
                  </a:cubicBezTo>
                  <a:cubicBezTo>
                    <a:pt x="91440" y="45461"/>
                    <a:pt x="96520" y="45461"/>
                    <a:pt x="91440" y="40409"/>
                  </a:cubicBezTo>
                  <a:cubicBezTo>
                    <a:pt x="91440" y="35358"/>
                    <a:pt x="86360" y="35358"/>
                    <a:pt x="86360" y="35358"/>
                  </a:cubicBezTo>
                  <a:close/>
                  <a:moveTo>
                    <a:pt x="96520" y="30307"/>
                  </a:moveTo>
                  <a:cubicBezTo>
                    <a:pt x="96520" y="30307"/>
                    <a:pt x="96520" y="30307"/>
                    <a:pt x="96520" y="30307"/>
                  </a:cubicBezTo>
                  <a:cubicBezTo>
                    <a:pt x="96520" y="30307"/>
                    <a:pt x="91440" y="35358"/>
                    <a:pt x="96520" y="40409"/>
                  </a:cubicBezTo>
                  <a:cubicBezTo>
                    <a:pt x="96520" y="40409"/>
                    <a:pt x="101600" y="40409"/>
                    <a:pt x="106680" y="40409"/>
                  </a:cubicBezTo>
                  <a:cubicBezTo>
                    <a:pt x="106680" y="40409"/>
                    <a:pt x="106680" y="40409"/>
                    <a:pt x="106680" y="40409"/>
                  </a:cubicBezTo>
                  <a:cubicBezTo>
                    <a:pt x="106680" y="35358"/>
                    <a:pt x="106680" y="35358"/>
                    <a:pt x="106680" y="30307"/>
                  </a:cubicBezTo>
                  <a:cubicBezTo>
                    <a:pt x="101600" y="30307"/>
                    <a:pt x="101600" y="25256"/>
                    <a:pt x="96520" y="30307"/>
                  </a:cubicBezTo>
                  <a:close/>
                  <a:moveTo>
                    <a:pt x="106680" y="20205"/>
                  </a:moveTo>
                  <a:cubicBezTo>
                    <a:pt x="106680" y="20205"/>
                    <a:pt x="106680" y="20205"/>
                    <a:pt x="106680" y="20205"/>
                  </a:cubicBezTo>
                  <a:cubicBezTo>
                    <a:pt x="106680" y="20205"/>
                    <a:pt x="106680" y="25256"/>
                    <a:pt x="106680" y="25256"/>
                  </a:cubicBezTo>
                  <a:cubicBezTo>
                    <a:pt x="111760" y="30307"/>
                    <a:pt x="116840" y="30307"/>
                    <a:pt x="116840" y="25256"/>
                  </a:cubicBezTo>
                  <a:cubicBezTo>
                    <a:pt x="116840" y="25256"/>
                    <a:pt x="116840" y="25256"/>
                    <a:pt x="116840" y="25256"/>
                  </a:cubicBezTo>
                  <a:cubicBezTo>
                    <a:pt x="116840" y="20205"/>
                    <a:pt x="116840" y="20205"/>
                    <a:pt x="116840" y="15154"/>
                  </a:cubicBezTo>
                  <a:cubicBezTo>
                    <a:pt x="111760" y="15154"/>
                    <a:pt x="106680" y="15154"/>
                    <a:pt x="106680" y="20205"/>
                  </a:cubicBezTo>
                  <a:close/>
                  <a:moveTo>
                    <a:pt x="111760" y="5051"/>
                  </a:moveTo>
                  <a:cubicBezTo>
                    <a:pt x="111760" y="5051"/>
                    <a:pt x="111760" y="5051"/>
                    <a:pt x="111760" y="5051"/>
                  </a:cubicBezTo>
                  <a:cubicBezTo>
                    <a:pt x="111760" y="10102"/>
                    <a:pt x="111760" y="10102"/>
                    <a:pt x="116840" y="15154"/>
                  </a:cubicBezTo>
                  <a:cubicBezTo>
                    <a:pt x="121920" y="15154"/>
                    <a:pt x="121920" y="10102"/>
                    <a:pt x="127000" y="10102"/>
                  </a:cubicBezTo>
                  <a:cubicBezTo>
                    <a:pt x="127000" y="10102"/>
                    <a:pt x="127000" y="10102"/>
                    <a:pt x="127000" y="10102"/>
                  </a:cubicBezTo>
                  <a:cubicBezTo>
                    <a:pt x="127000" y="5051"/>
                    <a:pt x="121920" y="0"/>
                    <a:pt x="121920" y="0"/>
                  </a:cubicBezTo>
                  <a:cubicBezTo>
                    <a:pt x="116840" y="0"/>
                    <a:pt x="111760" y="0"/>
                    <a:pt x="111760" y="5051"/>
                  </a:cubicBezTo>
                  <a:close/>
                </a:path>
              </a:pathLst>
            </a:custGeom>
            <a:solidFill>
              <a:srgbClr val="FFFFF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sp>
          <p:nvSpPr>
            <p:cNvPr id="33" name="Freeform 22"/>
            <p:cNvSpPr/>
            <p:nvPr/>
          </p:nvSpPr>
          <p:spPr>
            <a:xfrm>
              <a:off x="5708651" y="1179513"/>
              <a:ext cx="9525" cy="11113"/>
            </a:xfrm>
            <a:custGeom>
              <a:avLst/>
              <a:gdLst/>
              <a:ahLst/>
              <a:cxnLst/>
              <a:rect l="0" t="0" r="r" b="b"/>
              <a:pathLst>
                <a:path w="9525" h="11113">
                  <a:moveTo>
                    <a:pt x="9525" y="5557"/>
                  </a:moveTo>
                  <a:cubicBezTo>
                    <a:pt x="9525" y="5557"/>
                    <a:pt x="9525" y="5557"/>
                    <a:pt x="9525" y="5557"/>
                  </a:cubicBezTo>
                  <a:cubicBezTo>
                    <a:pt x="9525" y="0"/>
                    <a:pt x="4763" y="0"/>
                    <a:pt x="4763" y="0"/>
                  </a:cubicBezTo>
                  <a:cubicBezTo>
                    <a:pt x="0" y="0"/>
                    <a:pt x="0" y="0"/>
                    <a:pt x="0" y="5557"/>
                  </a:cubicBezTo>
                  <a:cubicBezTo>
                    <a:pt x="0" y="5557"/>
                    <a:pt x="0" y="5557"/>
                    <a:pt x="0" y="5557"/>
                  </a:cubicBezTo>
                  <a:cubicBezTo>
                    <a:pt x="0" y="11113"/>
                    <a:pt x="0" y="11113"/>
                    <a:pt x="4763" y="11113"/>
                  </a:cubicBezTo>
                  <a:cubicBezTo>
                    <a:pt x="4763" y="11113"/>
                    <a:pt x="9525" y="11113"/>
                    <a:pt x="9525" y="5557"/>
                  </a:cubicBezTo>
                </a:path>
              </a:pathLst>
            </a:custGeom>
            <a:solidFill>
              <a:srgbClr val="FFFFFF"/>
            </a:solidFill>
            <a:ln>
              <a:noFill/>
            </a:ln>
          </p:spPr>
          <p:txBody>
            <a:bodyPr vert="horz" wrap="square" lIns="487648" tIns="243824" rIns="487648" bIns="243824" numCol="1" anchor="t" anchorCtr="0"/>
            <a:lstStyle/>
            <a:p>
              <a:pPr algn="l" defTabSz="3657600"/>
              <a:endParaRPr lang="en-US" sz="9600">
                <a:solidFill>
                  <a:srgbClr val="656D78"/>
                </a:solidFill>
                <a:latin typeface="思源黑体 CN Medium"/>
                <a:ea typeface="思源黑体 CN Medium"/>
              </a:endParaRPr>
            </a:p>
          </p:txBody>
        </p:sp>
      </p:grpSp>
      <p:sp>
        <p:nvSpPr>
          <p:cNvPr id="2" name="例:这里是标题标题标题"/>
          <p:cNvSpPr txBox="1"/>
          <p:nvPr>
            <p:custDataLst>
              <p:tags r:id="rId1"/>
            </p:custDataLst>
          </p:nvPr>
        </p:nvSpPr>
        <p:spPr>
          <a:xfrm>
            <a:off x="1474470" y="9677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如何参加考试</a:t>
            </a:r>
          </a:p>
        </p:txBody>
      </p:sp>
      <p:sp>
        <p:nvSpPr>
          <p:cNvPr id="4" name="New Future on Cloud"/>
          <p:cNvSpPr txBox="1"/>
          <p:nvPr>
            <p:custDataLst>
              <p:tags r:id="rId2"/>
            </p:custDataLst>
          </p:nvPr>
        </p:nvSpPr>
        <p:spPr>
          <a:xfrm>
            <a:off x="1474471" y="21250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1" name="圆角矩形 3"/>
          <p:cNvSpPr/>
          <p:nvPr>
            <p:custDataLst>
              <p:tags r:id="rId3"/>
            </p:custDataLst>
          </p:nvPr>
        </p:nvSpPr>
        <p:spPr>
          <a:xfrm>
            <a:off x="1041400" y="10394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6" name="图片 5">
            <a:extLst>
              <a:ext uri="{FF2B5EF4-FFF2-40B4-BE49-F238E27FC236}">
                <a16:creationId xmlns:a16="http://schemas.microsoft.com/office/drawing/2014/main" id="{1C1FFD28-6335-A4E3-48CC-07F4A80BD78A}"/>
              </a:ext>
            </a:extLst>
          </p:cNvPr>
          <p:cNvPicPr>
            <a:picLocks noChangeAspect="1"/>
          </p:cNvPicPr>
          <p:nvPr/>
        </p:nvPicPr>
        <p:blipFill>
          <a:blip r:embed="rId5"/>
          <a:stretch>
            <a:fillRect/>
          </a:stretch>
        </p:blipFill>
        <p:spPr>
          <a:xfrm>
            <a:off x="0" y="2551430"/>
            <a:ext cx="4406694" cy="3674955"/>
          </a:xfrm>
          <a:prstGeom prst="rect">
            <a:avLst/>
          </a:prstGeom>
        </p:spPr>
      </p:pic>
    </p:spTree>
    <p:extLst>
      <p:ext uri="{BB962C8B-B14F-4D97-AF65-F5344CB8AC3E}">
        <p14:creationId xmlns:p14="http://schemas.microsoft.com/office/powerpoint/2010/main" val="304717777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D23FC1F-AE92-FE04-67ED-2C66AF048789}"/>
              </a:ext>
            </a:extLst>
          </p:cNvPr>
          <p:cNvSpPr/>
          <p:nvPr/>
        </p:nvSpPr>
        <p:spPr>
          <a:xfrm>
            <a:off x="7794752" y="1788490"/>
            <a:ext cx="16364155" cy="10959386"/>
          </a:xfrm>
          <a:prstGeom prst="rect">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29" name="矩形 28"/>
          <p:cNvSpPr/>
          <p:nvPr/>
        </p:nvSpPr>
        <p:spPr>
          <a:xfrm>
            <a:off x="7900736" y="2628020"/>
            <a:ext cx="16186485" cy="10425040"/>
          </a:xfrm>
          <a:prstGeom prst="rect">
            <a:avLst/>
          </a:prstGeom>
          <a:blipFill dpi="0" rotWithShape="1">
            <a:blip r:embed="rId5">
              <a:alphaModFix amt="63000"/>
              <a:extLst>
                <a:ext uri="{BEBA8EAE-BF5A-486C-A8C5-ECC9F3942E4B}">
                  <a14:imgProps xmlns:a14="http://schemas.microsoft.com/office/drawing/2010/main">
                    <a14:imgLayer r:embed="rId6">
                      <a14:imgEffect>
                        <a14:brightnessContrast bright="100000"/>
                      </a14:imgEffect>
                      <a14:imgEffect>
                        <a14:colorTemperature colorTemp="6400"/>
                      </a14:imgEffect>
                      <a14:imgEffect>
                        <a14:saturation sat="0"/>
                      </a14:imgEffect>
                      <a14:imgEffect>
                        <a14:sharpenSoften amount="25000"/>
                      </a14:imgEffect>
                    </a14:imgLayer>
                  </a14:imgProps>
                </a:ext>
              </a:extLst>
            </a:blip>
            <a:srcRect/>
            <a:tile tx="0" ty="0" sx="100000" sy="100000" flip="none" algn="tl"/>
          </a:blipFill>
          <a:ln w="12700" cap="flat">
            <a:gradFill>
              <a:gsLst>
                <a:gs pos="0">
                  <a:schemeClr val="accent1">
                    <a:lumMod val="5000"/>
                    <a:lumOff val="95000"/>
                  </a:schemeClr>
                </a:gs>
                <a:gs pos="7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400000"/>
          </a:ln>
          <a:effectLst>
            <a:outerShdw blurRad="50800" dist="50800" dir="5400000" algn="ctr" rotWithShape="0">
              <a:schemeClr val="bg1">
                <a:lumMod val="95000"/>
              </a:schemeClr>
            </a:outerShdw>
            <a:softEdge rad="127000"/>
          </a:effectLst>
        </p:spPr>
        <p:style>
          <a:lnRef idx="0">
            <a:srgbClr val="FFFFFF"/>
          </a:lnRef>
          <a:fillRef idx="0">
            <a:srgbClr val="FFFFFF"/>
          </a:fillRef>
          <a:effectRef idx="0">
            <a:srgbClr val="FFFFFF"/>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0" name="文本框 9"/>
          <p:cNvSpPr txBox="1"/>
          <p:nvPr/>
        </p:nvSpPr>
        <p:spPr>
          <a:xfrm>
            <a:off x="1308015" y="4164505"/>
            <a:ext cx="5925434" cy="3781814"/>
          </a:xfrm>
          <a:prstGeom prst="rect">
            <a:avLst/>
          </a:prstGeom>
          <a:ln w="28575">
            <a:solidFill>
              <a:schemeClr val="bg1"/>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参加考试</a:t>
            </a:r>
          </a:p>
          <a:p>
            <a:pPr marL="571500" indent="-571500">
              <a:buFont typeface="Wingdings" panose="05000000000000000000" charset="0"/>
              <a:buChar char="ü"/>
            </a:pPr>
            <a:r>
              <a:rPr lang="zh-CN" altLang="en-US" sz="2800" dirty="0">
                <a:solidFill>
                  <a:schemeClr val="tx1">
                    <a:lumMod val="50000"/>
                    <a:lumOff val="50000"/>
                  </a:schemeClr>
                </a:solidFill>
                <a:ea typeface="微软雅黑" panose="020B0503020204020204" charset="-122"/>
              </a:rPr>
              <a:t>提前登陆考试，环境检测</a:t>
            </a:r>
          </a:p>
          <a:p>
            <a:pPr marL="571500" indent="-571500">
              <a:buFont typeface="Wingdings" panose="05000000000000000000" charset="0"/>
              <a:buChar char="ü"/>
            </a:pPr>
            <a:r>
              <a:rPr lang="zh-CN" altLang="en-US" sz="2800" dirty="0">
                <a:solidFill>
                  <a:schemeClr val="tx1">
                    <a:lumMod val="50000"/>
                    <a:lumOff val="50000"/>
                  </a:schemeClr>
                </a:solidFill>
                <a:ea typeface="微软雅黑" panose="020B0503020204020204" charset="-122"/>
              </a:rPr>
              <a:t> 浏览器（谷歌</a:t>
            </a:r>
            <a:r>
              <a:rPr lang="en-US" altLang="zh-CN" sz="2800" dirty="0">
                <a:solidFill>
                  <a:schemeClr val="tx1">
                    <a:lumMod val="50000"/>
                    <a:lumOff val="50000"/>
                  </a:schemeClr>
                </a:solidFill>
                <a:ea typeface="微软雅黑" panose="020B0503020204020204" charset="-122"/>
              </a:rPr>
              <a:t>/</a:t>
            </a:r>
            <a:r>
              <a:rPr lang="zh-CN" altLang="en-US" sz="2800" dirty="0">
                <a:solidFill>
                  <a:schemeClr val="tx1">
                    <a:lumMod val="50000"/>
                    <a:lumOff val="50000"/>
                  </a:schemeClr>
                </a:solidFill>
                <a:ea typeface="微软雅黑" panose="020B0503020204020204" charset="-122"/>
              </a:rPr>
              <a:t>火狐）、耳机、耳麦、键盘、网速</a:t>
            </a:r>
          </a:p>
          <a:p>
            <a:pPr marL="571500" indent="-571500">
              <a:buFont typeface="Wingdings" panose="05000000000000000000" charset="0"/>
              <a:buChar char="ü"/>
            </a:pPr>
            <a:r>
              <a:rPr lang="zh-CN" altLang="en-US" sz="2800" dirty="0">
                <a:solidFill>
                  <a:schemeClr val="tx1">
                    <a:lumMod val="50000"/>
                    <a:lumOff val="50000"/>
                  </a:schemeClr>
                </a:solidFill>
                <a:ea typeface="微软雅黑" panose="020B0503020204020204" charset="-122"/>
              </a:rPr>
              <a:t>进入考试中开始答题</a:t>
            </a:r>
          </a:p>
          <a:p>
            <a:pPr marL="571500" indent="-571500">
              <a:buFont typeface="Wingdings" panose="05000000000000000000" charset="0"/>
              <a:buChar char="ü"/>
            </a:pPr>
            <a:r>
              <a:rPr lang="zh-CN" altLang="en-US" sz="2800" dirty="0">
                <a:solidFill>
                  <a:schemeClr val="tx1">
                    <a:lumMod val="50000"/>
                    <a:lumOff val="50000"/>
                  </a:schemeClr>
                </a:solidFill>
                <a:ea typeface="微软雅黑" panose="020B0503020204020204" charset="-122"/>
              </a:rPr>
              <a:t> 考中确保网络正常、听力过程中勿随意插拔耳机</a:t>
            </a:r>
          </a:p>
          <a:p>
            <a:pPr marL="571500" indent="-571500">
              <a:buFont typeface="Wingdings" panose="05000000000000000000" charset="0"/>
              <a:buChar char="ü"/>
            </a:pPr>
            <a:r>
              <a:rPr lang="zh-CN" altLang="en-US" sz="2800" dirty="0">
                <a:solidFill>
                  <a:schemeClr val="tx1">
                    <a:lumMod val="50000"/>
                    <a:lumOff val="50000"/>
                  </a:schemeClr>
                </a:solidFill>
                <a:ea typeface="微软雅黑" panose="020B0503020204020204" charset="-122"/>
              </a:rPr>
              <a:t>考试结束提交试卷</a:t>
            </a:r>
          </a:p>
        </p:txBody>
      </p:sp>
      <p:sp>
        <p:nvSpPr>
          <p:cNvPr id="11" name="文本框 10"/>
          <p:cNvSpPr txBox="1"/>
          <p:nvPr/>
        </p:nvSpPr>
        <p:spPr>
          <a:xfrm>
            <a:off x="1308015" y="9105119"/>
            <a:ext cx="5265077" cy="3696729"/>
          </a:xfrm>
          <a:prstGeom prst="rect">
            <a:avLst/>
          </a:prstGeom>
          <a:ln w="28575">
            <a:solidFill>
              <a:srgbClr val="0056B3"/>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ea typeface="微软雅黑" panose="020B0503020204020204" charset="-122"/>
              </a:rPr>
              <a:t>考试后</a:t>
            </a:r>
          </a:p>
          <a:p>
            <a:endParaRPr lang="zh-CN" altLang="en-US" sz="3600" dirty="0">
              <a:ea typeface="微软雅黑" panose="020B0503020204020204" charset="-122"/>
            </a:endParaRPr>
          </a:p>
          <a:p>
            <a:pPr marL="571500" indent="-571500">
              <a:lnSpc>
                <a:spcPct val="150000"/>
              </a:lnSpc>
              <a:buFont typeface="Wingdings" panose="05000000000000000000" charset="0"/>
              <a:buChar char="ü"/>
            </a:pPr>
            <a:r>
              <a:rPr lang="zh-CN" altLang="en-US" sz="2800" dirty="0">
                <a:solidFill>
                  <a:srgbClr val="0056B3"/>
                </a:solidFill>
                <a:ea typeface="微软雅黑" panose="020B0503020204020204" charset="-122"/>
              </a:rPr>
              <a:t>按规定时间查看考试成绩</a:t>
            </a:r>
          </a:p>
          <a:p>
            <a:pPr marL="571500" indent="-571500">
              <a:lnSpc>
                <a:spcPct val="150000"/>
              </a:lnSpc>
              <a:buFont typeface="Wingdings" panose="05000000000000000000" charset="0"/>
              <a:buChar char="ü"/>
            </a:pPr>
            <a:r>
              <a:rPr lang="zh-CN" altLang="en-US" sz="2800" dirty="0">
                <a:solidFill>
                  <a:srgbClr val="0056B3"/>
                </a:solidFill>
                <a:ea typeface="微软雅黑" panose="020B0503020204020204" charset="-122"/>
              </a:rPr>
              <a:t>查看试卷批改详情</a:t>
            </a:r>
          </a:p>
        </p:txBody>
      </p:sp>
      <p:cxnSp>
        <p:nvCxnSpPr>
          <p:cNvPr id="9" name="直接连接符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CxnSpPr/>
          <p:nvPr/>
        </p:nvCxnSpPr>
        <p:spPr>
          <a:xfrm>
            <a:off x="8451301" y="2883159"/>
            <a:ext cx="1504979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椭圆 29"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11661651" y="2692671"/>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2" name="椭圆 1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16159698" y="2692671"/>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3" name="椭圆 12"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20412651" y="2692671"/>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45" name="文本框 4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11144254" y="3427954"/>
            <a:ext cx="1415772" cy="830997"/>
          </a:xfrm>
          <a:prstGeom prst="rect">
            <a:avLst/>
          </a:prstGeom>
          <a:solidFill>
            <a:srgbClr val="0074FF"/>
          </a:solidFill>
          <a:ln>
            <a:noFill/>
          </a:ln>
        </p:spPr>
        <p:txBody>
          <a:bodyPr wrap="none" rtlCol="0">
            <a:spAutoFit/>
          </a:bodyPr>
          <a:lstStyle/>
          <a:p>
            <a:pPr algn="ctr"/>
            <a:r>
              <a:rPr lang="zh-CN" altLang="en-US" sz="4800" b="1" dirty="0">
                <a:solidFill>
                  <a:schemeClr val="bg1"/>
                </a:solidFill>
                <a:latin typeface="思源黑体 CN Light" panose="020B0300000000000000" pitchFamily="34" charset="-122"/>
                <a:ea typeface="思源黑体 CN Light" panose="020B0300000000000000" pitchFamily="34" charset="-122"/>
              </a:rPr>
              <a:t>考试</a:t>
            </a:r>
          </a:p>
        </p:txBody>
      </p:sp>
      <p:sp>
        <p:nvSpPr>
          <p:cNvPr id="14" name="文本框 13"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15334522" y="3427954"/>
            <a:ext cx="2031325" cy="830997"/>
          </a:xfrm>
          <a:prstGeom prst="rect">
            <a:avLst/>
          </a:prstGeom>
          <a:solidFill>
            <a:srgbClr val="0074FF"/>
          </a:solidFill>
          <a:ln>
            <a:noFill/>
          </a:ln>
        </p:spPr>
        <p:txBody>
          <a:bodyPr wrap="none" rtlCol="0">
            <a:spAutoFit/>
          </a:bodyPr>
          <a:lstStyle/>
          <a:p>
            <a:pPr algn="ctr"/>
            <a:r>
              <a:rPr lang="zh-CN" altLang="en-US" sz="4800" b="1" dirty="0">
                <a:solidFill>
                  <a:schemeClr val="bg1"/>
                </a:solidFill>
                <a:latin typeface="思源黑体 CN Light" panose="020B0300000000000000" pitchFamily="34" charset="-122"/>
                <a:ea typeface="思源黑体 CN Light" panose="020B0300000000000000" pitchFamily="34" charset="-122"/>
              </a:rPr>
              <a:t>已完成</a:t>
            </a:r>
          </a:p>
        </p:txBody>
      </p:sp>
      <p:sp>
        <p:nvSpPr>
          <p:cNvPr id="15" name="文本框 1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19279699" y="3427954"/>
            <a:ext cx="2646878" cy="830997"/>
          </a:xfrm>
          <a:prstGeom prst="rect">
            <a:avLst/>
          </a:prstGeom>
          <a:solidFill>
            <a:srgbClr val="0074FF"/>
          </a:solidFill>
          <a:ln>
            <a:noFill/>
          </a:ln>
        </p:spPr>
        <p:txBody>
          <a:bodyPr wrap="none" rtlCol="0">
            <a:spAutoFit/>
          </a:bodyPr>
          <a:lstStyle/>
          <a:p>
            <a:pPr algn="ctr"/>
            <a:r>
              <a:rPr lang="zh-CN" altLang="en-US" sz="4800" b="1" dirty="0">
                <a:solidFill>
                  <a:schemeClr val="bg1"/>
                </a:solidFill>
                <a:latin typeface="思源黑体 CN Light" panose="020B0300000000000000" pitchFamily="34" charset="-122"/>
                <a:ea typeface="思源黑体 CN Light" panose="020B0300000000000000" pitchFamily="34" charset="-122"/>
              </a:rPr>
              <a:t>查看报告</a:t>
            </a:r>
          </a:p>
        </p:txBody>
      </p:sp>
      <p:grpSp>
        <p:nvGrpSpPr>
          <p:cNvPr id="16" name="组合 15"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GrpSpPr/>
          <p:nvPr/>
        </p:nvGrpSpPr>
        <p:grpSpPr>
          <a:xfrm rot="16200000" flipH="1">
            <a:off x="9557398" y="2704101"/>
            <a:ext cx="773380" cy="389865"/>
            <a:chOff x="5866133" y="6441144"/>
            <a:chExt cx="386715" cy="194854"/>
          </a:xfrm>
        </p:grpSpPr>
        <p:cxnSp>
          <p:nvCxnSpPr>
            <p:cNvPr id="17" name="直接连接符 16"/>
            <p:cNvCxnSpPr/>
            <p:nvPr/>
          </p:nvCxnSpPr>
          <p:spPr>
            <a:xfrm>
              <a:off x="5866133" y="6441144"/>
              <a:ext cx="194854" cy="194854"/>
            </a:xfrm>
            <a:prstGeom prst="line">
              <a:avLst/>
            </a:prstGeom>
            <a:solidFill>
              <a:srgbClr val="FFC000"/>
            </a:solidFill>
            <a:ln w="19050">
              <a:solidFill>
                <a:srgbClr val="0074FF"/>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p:nvCxnSpPr>
          <p:spPr>
            <a:xfrm flipV="1">
              <a:off x="6051461" y="6441621"/>
              <a:ext cx="201387" cy="193358"/>
            </a:xfrm>
            <a:prstGeom prst="line">
              <a:avLst/>
            </a:prstGeom>
            <a:solidFill>
              <a:srgbClr val="FFC000"/>
            </a:solidFill>
            <a:ln w="19050">
              <a:solidFill>
                <a:srgbClr val="0074FF"/>
              </a:solidFill>
            </a:ln>
          </p:spPr>
          <p:style>
            <a:lnRef idx="1">
              <a:schemeClr val="accent1"/>
            </a:lnRef>
            <a:fillRef idx="0">
              <a:schemeClr val="accent1"/>
            </a:fillRef>
            <a:effectRef idx="0">
              <a:schemeClr val="accent1"/>
            </a:effectRef>
            <a:fontRef idx="minor">
              <a:schemeClr val="tx1"/>
            </a:fontRef>
          </p:style>
        </p:cxnSp>
      </p:grpSp>
      <p:grpSp>
        <p:nvGrpSpPr>
          <p:cNvPr id="22" name="组合 2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GrpSpPr/>
          <p:nvPr/>
        </p:nvGrpSpPr>
        <p:grpSpPr>
          <a:xfrm rot="16200000" flipH="1">
            <a:off x="13849719" y="2704101"/>
            <a:ext cx="773380" cy="389865"/>
            <a:chOff x="5866133" y="6441144"/>
            <a:chExt cx="386715" cy="194854"/>
          </a:xfrm>
        </p:grpSpPr>
        <p:cxnSp>
          <p:nvCxnSpPr>
            <p:cNvPr id="23" name="直接连接符 22"/>
            <p:cNvCxnSpPr/>
            <p:nvPr/>
          </p:nvCxnSpPr>
          <p:spPr>
            <a:xfrm>
              <a:off x="5866133" y="6441144"/>
              <a:ext cx="194854" cy="194854"/>
            </a:xfrm>
            <a:prstGeom prst="line">
              <a:avLst/>
            </a:prstGeom>
            <a:solidFill>
              <a:srgbClr val="FFC000"/>
            </a:solidFill>
            <a:ln w="19050">
              <a:solidFill>
                <a:srgbClr val="0074FF"/>
              </a:solidFill>
            </a:ln>
          </p:spPr>
          <p:style>
            <a:lnRef idx="1">
              <a:schemeClr val="dk1"/>
            </a:lnRef>
            <a:fillRef idx="0">
              <a:schemeClr val="dk1"/>
            </a:fillRef>
            <a:effectRef idx="0">
              <a:schemeClr val="dk1"/>
            </a:effectRef>
            <a:fontRef idx="minor">
              <a:schemeClr val="tx1"/>
            </a:fontRef>
          </p:style>
        </p:cxnSp>
        <p:cxnSp>
          <p:nvCxnSpPr>
            <p:cNvPr id="24" name="直接连接符 23"/>
            <p:cNvCxnSpPr/>
            <p:nvPr/>
          </p:nvCxnSpPr>
          <p:spPr>
            <a:xfrm flipV="1">
              <a:off x="6051461" y="6441621"/>
              <a:ext cx="201387" cy="193358"/>
            </a:xfrm>
            <a:prstGeom prst="line">
              <a:avLst/>
            </a:prstGeom>
            <a:solidFill>
              <a:srgbClr val="FFC000"/>
            </a:solidFill>
            <a:ln w="19050">
              <a:solidFill>
                <a:srgbClr val="0074FF"/>
              </a:solidFill>
            </a:ln>
          </p:spPr>
          <p:style>
            <a:lnRef idx="1">
              <a:schemeClr val="accent1"/>
            </a:lnRef>
            <a:fillRef idx="0">
              <a:schemeClr val="accent1"/>
            </a:fillRef>
            <a:effectRef idx="0">
              <a:schemeClr val="accent1"/>
            </a:effectRef>
            <a:fontRef idx="minor">
              <a:schemeClr val="tx1"/>
            </a:fontRef>
          </p:style>
        </p:cxnSp>
      </p:grpSp>
      <p:grpSp>
        <p:nvGrpSpPr>
          <p:cNvPr id="25" name="组合 2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GrpSpPr/>
          <p:nvPr/>
        </p:nvGrpSpPr>
        <p:grpSpPr>
          <a:xfrm rot="16200000" flipH="1">
            <a:off x="18091243" y="2704101"/>
            <a:ext cx="773380" cy="389865"/>
            <a:chOff x="5866133" y="6441144"/>
            <a:chExt cx="386715" cy="194854"/>
          </a:xfrm>
        </p:grpSpPr>
        <p:cxnSp>
          <p:nvCxnSpPr>
            <p:cNvPr id="26" name="直接连接符 25"/>
            <p:cNvCxnSpPr/>
            <p:nvPr/>
          </p:nvCxnSpPr>
          <p:spPr>
            <a:xfrm>
              <a:off x="5866133" y="6441144"/>
              <a:ext cx="194854" cy="194854"/>
            </a:xfrm>
            <a:prstGeom prst="line">
              <a:avLst/>
            </a:prstGeom>
            <a:solidFill>
              <a:srgbClr val="FFC000"/>
            </a:solidFill>
            <a:ln w="19050">
              <a:solidFill>
                <a:srgbClr val="0074FF"/>
              </a:solidFill>
            </a:ln>
          </p:spPr>
          <p:style>
            <a:lnRef idx="1">
              <a:schemeClr val="dk1"/>
            </a:lnRef>
            <a:fillRef idx="0">
              <a:schemeClr val="dk1"/>
            </a:fillRef>
            <a:effectRef idx="0">
              <a:schemeClr val="dk1"/>
            </a:effectRef>
            <a:fontRef idx="minor">
              <a:schemeClr val="tx1"/>
            </a:fontRef>
          </p:style>
        </p:cxnSp>
        <p:cxnSp>
          <p:nvCxnSpPr>
            <p:cNvPr id="27" name="直接连接符 26"/>
            <p:cNvCxnSpPr/>
            <p:nvPr/>
          </p:nvCxnSpPr>
          <p:spPr>
            <a:xfrm flipV="1">
              <a:off x="6051461" y="6441621"/>
              <a:ext cx="201387" cy="193358"/>
            </a:xfrm>
            <a:prstGeom prst="line">
              <a:avLst/>
            </a:prstGeom>
            <a:solidFill>
              <a:srgbClr val="FFC000"/>
            </a:solidFill>
            <a:ln w="19050">
              <a:solidFill>
                <a:srgbClr val="0074FF"/>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1254837" y="2692671"/>
            <a:ext cx="4031987" cy="929579"/>
          </a:xfrm>
          <a:prstGeom prst="rect">
            <a:avLst/>
          </a:prstGeom>
          <a:noFill/>
          <a:ln w="28575">
            <a:solidFill>
              <a:schemeClr val="bg1"/>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考前准备</a:t>
            </a:r>
            <a:endParaRPr lang="zh-CN" altLang="en-US" sz="2800" dirty="0">
              <a:solidFill>
                <a:schemeClr val="tx1">
                  <a:lumMod val="50000"/>
                  <a:lumOff val="50000"/>
                </a:schemeClr>
              </a:solidFill>
              <a:ea typeface="微软雅黑" panose="020B0503020204020204" charset="-122"/>
            </a:endParaRPr>
          </a:p>
        </p:txBody>
      </p:sp>
      <p:sp>
        <p:nvSpPr>
          <p:cNvPr id="21" name="形状"/>
          <p:cNvSpPr/>
          <p:nvPr/>
        </p:nvSpPr>
        <p:spPr>
          <a:xfrm>
            <a:off x="1421291" y="3412969"/>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28" name="形状"/>
          <p:cNvSpPr/>
          <p:nvPr/>
        </p:nvSpPr>
        <p:spPr>
          <a:xfrm>
            <a:off x="1421291" y="8319401"/>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31" name="例:这里是标题标题标题"/>
          <p:cNvSpPr txBox="1"/>
          <p:nvPr>
            <p:custDataLst>
              <p:tags r:id="rId1"/>
            </p:custDataLst>
          </p:nvPr>
        </p:nvSpPr>
        <p:spPr>
          <a:xfrm>
            <a:off x="1474470" y="9677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如何查看考试成绩</a:t>
            </a:r>
          </a:p>
        </p:txBody>
      </p:sp>
      <p:sp>
        <p:nvSpPr>
          <p:cNvPr id="32" name="New Future on Cloud"/>
          <p:cNvSpPr txBox="1"/>
          <p:nvPr>
            <p:custDataLst>
              <p:tags r:id="rId2"/>
            </p:custDataLst>
          </p:nvPr>
        </p:nvSpPr>
        <p:spPr>
          <a:xfrm>
            <a:off x="1474471" y="21250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33" name="圆角矩形 3"/>
          <p:cNvSpPr/>
          <p:nvPr>
            <p:custDataLst>
              <p:tags r:id="rId3"/>
            </p:custDataLst>
          </p:nvPr>
        </p:nvSpPr>
        <p:spPr>
          <a:xfrm>
            <a:off x="1041400" y="10394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6" name="图片 5">
            <a:extLst>
              <a:ext uri="{FF2B5EF4-FFF2-40B4-BE49-F238E27FC236}">
                <a16:creationId xmlns:a16="http://schemas.microsoft.com/office/drawing/2014/main" id="{3036DF6C-4256-9240-22C7-F07F2E2D46D2}"/>
              </a:ext>
            </a:extLst>
          </p:cNvPr>
          <p:cNvPicPr>
            <a:picLocks noChangeAspect="1"/>
          </p:cNvPicPr>
          <p:nvPr/>
        </p:nvPicPr>
        <p:blipFill>
          <a:blip r:embed="rId7"/>
          <a:stretch>
            <a:fillRect/>
          </a:stretch>
        </p:blipFill>
        <p:spPr>
          <a:xfrm>
            <a:off x="8218905" y="4779145"/>
            <a:ext cx="15515850" cy="749251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D23FC1F-AE92-FE04-67ED-2C66AF048789}"/>
              </a:ext>
            </a:extLst>
          </p:cNvPr>
          <p:cNvSpPr/>
          <p:nvPr/>
        </p:nvSpPr>
        <p:spPr>
          <a:xfrm>
            <a:off x="7794752" y="1788490"/>
            <a:ext cx="16364155" cy="10959386"/>
          </a:xfrm>
          <a:prstGeom prst="rect">
            <a:avLst/>
          </a:prstGeom>
          <a:solidFill>
            <a:schemeClr val="bg1"/>
          </a:solidFill>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29" name="矩形 28"/>
          <p:cNvSpPr/>
          <p:nvPr/>
        </p:nvSpPr>
        <p:spPr>
          <a:xfrm>
            <a:off x="7900736" y="2628020"/>
            <a:ext cx="16186485" cy="10425040"/>
          </a:xfrm>
          <a:prstGeom prst="rect">
            <a:avLst/>
          </a:prstGeom>
          <a:blipFill dpi="0" rotWithShape="1">
            <a:blip r:embed="rId5">
              <a:alphaModFix amt="63000"/>
              <a:extLst>
                <a:ext uri="{BEBA8EAE-BF5A-486C-A8C5-ECC9F3942E4B}">
                  <a14:imgProps xmlns:a14="http://schemas.microsoft.com/office/drawing/2010/main">
                    <a14:imgLayer r:embed="rId6">
                      <a14:imgEffect>
                        <a14:brightnessContrast bright="100000"/>
                      </a14:imgEffect>
                      <a14:imgEffect>
                        <a14:colorTemperature colorTemp="6400"/>
                      </a14:imgEffect>
                      <a14:imgEffect>
                        <a14:saturation sat="0"/>
                      </a14:imgEffect>
                      <a14:imgEffect>
                        <a14:sharpenSoften amount="25000"/>
                      </a14:imgEffect>
                    </a14:imgLayer>
                  </a14:imgProps>
                </a:ext>
              </a:extLst>
            </a:blip>
            <a:srcRect/>
            <a:tile tx="0" ty="0" sx="100000" sy="100000" flip="none" algn="tl"/>
          </a:blipFill>
          <a:ln w="12700" cap="flat">
            <a:gradFill>
              <a:gsLst>
                <a:gs pos="0">
                  <a:schemeClr val="accent1">
                    <a:lumMod val="5000"/>
                    <a:lumOff val="95000"/>
                  </a:schemeClr>
                </a:gs>
                <a:gs pos="75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miter lim="400000"/>
          </a:ln>
          <a:effectLst>
            <a:outerShdw blurRad="50800" dist="50800" dir="5400000" algn="ctr" rotWithShape="0">
              <a:schemeClr val="bg1">
                <a:lumMod val="95000"/>
              </a:schemeClr>
            </a:outerShdw>
            <a:softEdge rad="127000"/>
          </a:effectLst>
        </p:spPr>
        <p:style>
          <a:lnRef idx="0">
            <a:srgbClr val="FFFFFF"/>
          </a:lnRef>
          <a:fillRef idx="0">
            <a:srgbClr val="FFFFFF"/>
          </a:fillRef>
          <a:effectRef idx="0">
            <a:srgbClr val="FFFFFF"/>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pPr>
            <a:endParaRPr kumimoji="0" lang="zh-CN" altLang="en-US"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10" name="文本框 9"/>
          <p:cNvSpPr txBox="1"/>
          <p:nvPr/>
        </p:nvSpPr>
        <p:spPr>
          <a:xfrm>
            <a:off x="1308015" y="4164505"/>
            <a:ext cx="5925434" cy="3781814"/>
          </a:xfrm>
          <a:prstGeom prst="rect">
            <a:avLst/>
          </a:prstGeom>
          <a:ln w="28575">
            <a:solidFill>
              <a:schemeClr val="bg1"/>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参加考试</a:t>
            </a:r>
          </a:p>
          <a:p>
            <a:pPr marL="571500" indent="-571500">
              <a:buFont typeface="Wingdings" panose="05000000000000000000" charset="0"/>
              <a:buChar char="ü"/>
            </a:pPr>
            <a:r>
              <a:rPr lang="zh-CN" altLang="en-US" sz="2800" dirty="0">
                <a:solidFill>
                  <a:schemeClr val="tx1">
                    <a:lumMod val="50000"/>
                    <a:lumOff val="50000"/>
                  </a:schemeClr>
                </a:solidFill>
                <a:ea typeface="微软雅黑" panose="020B0503020204020204" charset="-122"/>
              </a:rPr>
              <a:t>提前登陆考试，环境检测</a:t>
            </a:r>
          </a:p>
          <a:p>
            <a:pPr marL="571500" indent="-571500">
              <a:buFont typeface="Wingdings" panose="05000000000000000000" charset="0"/>
              <a:buChar char="ü"/>
            </a:pPr>
            <a:r>
              <a:rPr lang="zh-CN" altLang="en-US" sz="2800" dirty="0">
                <a:solidFill>
                  <a:schemeClr val="tx1">
                    <a:lumMod val="50000"/>
                    <a:lumOff val="50000"/>
                  </a:schemeClr>
                </a:solidFill>
                <a:ea typeface="微软雅黑" panose="020B0503020204020204" charset="-122"/>
              </a:rPr>
              <a:t> 浏览器（谷歌</a:t>
            </a:r>
            <a:r>
              <a:rPr lang="en-US" altLang="zh-CN" sz="2800" dirty="0">
                <a:solidFill>
                  <a:schemeClr val="tx1">
                    <a:lumMod val="50000"/>
                    <a:lumOff val="50000"/>
                  </a:schemeClr>
                </a:solidFill>
                <a:ea typeface="微软雅黑" panose="020B0503020204020204" charset="-122"/>
              </a:rPr>
              <a:t>/</a:t>
            </a:r>
            <a:r>
              <a:rPr lang="zh-CN" altLang="en-US" sz="2800" dirty="0">
                <a:solidFill>
                  <a:schemeClr val="tx1">
                    <a:lumMod val="50000"/>
                    <a:lumOff val="50000"/>
                  </a:schemeClr>
                </a:solidFill>
                <a:ea typeface="微软雅黑" panose="020B0503020204020204" charset="-122"/>
              </a:rPr>
              <a:t>火狐）、耳机、耳麦、键盘、网速</a:t>
            </a:r>
          </a:p>
          <a:p>
            <a:pPr marL="571500" indent="-571500">
              <a:buFont typeface="Wingdings" panose="05000000000000000000" charset="0"/>
              <a:buChar char="ü"/>
            </a:pPr>
            <a:r>
              <a:rPr lang="zh-CN" altLang="en-US" sz="2800" dirty="0">
                <a:solidFill>
                  <a:schemeClr val="tx1">
                    <a:lumMod val="50000"/>
                    <a:lumOff val="50000"/>
                  </a:schemeClr>
                </a:solidFill>
                <a:ea typeface="微软雅黑" panose="020B0503020204020204" charset="-122"/>
              </a:rPr>
              <a:t>进入考试中开始答题</a:t>
            </a:r>
          </a:p>
          <a:p>
            <a:pPr marL="571500" indent="-571500">
              <a:buFont typeface="Wingdings" panose="05000000000000000000" charset="0"/>
              <a:buChar char="ü"/>
            </a:pPr>
            <a:r>
              <a:rPr lang="zh-CN" altLang="en-US" sz="2800" dirty="0">
                <a:solidFill>
                  <a:schemeClr val="tx1">
                    <a:lumMod val="50000"/>
                    <a:lumOff val="50000"/>
                  </a:schemeClr>
                </a:solidFill>
                <a:ea typeface="微软雅黑" panose="020B0503020204020204" charset="-122"/>
              </a:rPr>
              <a:t> 考中确保网络正常、听力过程中勿随意插拔耳机</a:t>
            </a:r>
          </a:p>
          <a:p>
            <a:pPr marL="571500" indent="-571500">
              <a:buFont typeface="Wingdings" panose="05000000000000000000" charset="0"/>
              <a:buChar char="ü"/>
            </a:pPr>
            <a:r>
              <a:rPr lang="zh-CN" altLang="en-US" sz="2800" dirty="0">
                <a:solidFill>
                  <a:schemeClr val="tx1">
                    <a:lumMod val="50000"/>
                    <a:lumOff val="50000"/>
                  </a:schemeClr>
                </a:solidFill>
                <a:ea typeface="微软雅黑" panose="020B0503020204020204" charset="-122"/>
              </a:rPr>
              <a:t>考试结束提交试卷</a:t>
            </a:r>
          </a:p>
        </p:txBody>
      </p:sp>
      <p:sp>
        <p:nvSpPr>
          <p:cNvPr id="11" name="文本框 10"/>
          <p:cNvSpPr txBox="1"/>
          <p:nvPr/>
        </p:nvSpPr>
        <p:spPr>
          <a:xfrm>
            <a:off x="1308015" y="9105119"/>
            <a:ext cx="5265077" cy="3696729"/>
          </a:xfrm>
          <a:prstGeom prst="rect">
            <a:avLst/>
          </a:prstGeom>
          <a:ln w="28575">
            <a:solidFill>
              <a:srgbClr val="0056B3"/>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ea typeface="微软雅黑" panose="020B0503020204020204" charset="-122"/>
              </a:rPr>
              <a:t>考试后</a:t>
            </a:r>
          </a:p>
          <a:p>
            <a:endParaRPr lang="zh-CN" altLang="en-US" sz="3600" dirty="0">
              <a:ea typeface="微软雅黑" panose="020B0503020204020204" charset="-122"/>
            </a:endParaRPr>
          </a:p>
          <a:p>
            <a:pPr marL="571500" indent="-571500">
              <a:lnSpc>
                <a:spcPct val="150000"/>
              </a:lnSpc>
              <a:buFont typeface="Wingdings" panose="05000000000000000000" charset="0"/>
              <a:buChar char="ü"/>
            </a:pPr>
            <a:r>
              <a:rPr lang="zh-CN" altLang="en-US" sz="2800" dirty="0">
                <a:solidFill>
                  <a:srgbClr val="0056B3"/>
                </a:solidFill>
                <a:ea typeface="微软雅黑" panose="020B0503020204020204" charset="-122"/>
              </a:rPr>
              <a:t>按规定时间查看考试成绩</a:t>
            </a:r>
          </a:p>
          <a:p>
            <a:pPr marL="571500" indent="-571500">
              <a:lnSpc>
                <a:spcPct val="150000"/>
              </a:lnSpc>
              <a:buFont typeface="Wingdings" panose="05000000000000000000" charset="0"/>
              <a:buChar char="ü"/>
            </a:pPr>
            <a:r>
              <a:rPr lang="zh-CN" altLang="en-US" sz="2800" dirty="0">
                <a:solidFill>
                  <a:srgbClr val="0056B3"/>
                </a:solidFill>
                <a:ea typeface="微软雅黑" panose="020B0503020204020204" charset="-122"/>
              </a:rPr>
              <a:t>查看试卷批改详情</a:t>
            </a:r>
          </a:p>
        </p:txBody>
      </p:sp>
      <p:cxnSp>
        <p:nvCxnSpPr>
          <p:cNvPr id="9" name="直接连接符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CxnSpPr/>
          <p:nvPr/>
        </p:nvCxnSpPr>
        <p:spPr>
          <a:xfrm>
            <a:off x="8451301" y="2883159"/>
            <a:ext cx="1504979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椭圆 29"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11661651" y="2692671"/>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2" name="椭圆 1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16159698" y="2692671"/>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3" name="椭圆 12"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20412651" y="2692671"/>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45" name="文本框 4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11144254" y="3427954"/>
            <a:ext cx="1415772" cy="830997"/>
          </a:xfrm>
          <a:prstGeom prst="rect">
            <a:avLst/>
          </a:prstGeom>
          <a:solidFill>
            <a:srgbClr val="0074FF"/>
          </a:solidFill>
          <a:ln>
            <a:noFill/>
          </a:ln>
        </p:spPr>
        <p:txBody>
          <a:bodyPr wrap="none" rtlCol="0">
            <a:spAutoFit/>
          </a:bodyPr>
          <a:lstStyle/>
          <a:p>
            <a:pPr algn="ctr"/>
            <a:r>
              <a:rPr lang="zh-CN" altLang="en-US" sz="4800" b="1" dirty="0">
                <a:solidFill>
                  <a:schemeClr val="bg1"/>
                </a:solidFill>
                <a:latin typeface="思源黑体 CN Light" panose="020B0300000000000000" pitchFamily="34" charset="-122"/>
                <a:ea typeface="思源黑体 CN Light" panose="020B0300000000000000" pitchFamily="34" charset="-122"/>
              </a:rPr>
              <a:t>考试</a:t>
            </a:r>
          </a:p>
        </p:txBody>
      </p:sp>
      <p:sp>
        <p:nvSpPr>
          <p:cNvPr id="14" name="文本框 13"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15334522" y="3427954"/>
            <a:ext cx="2031325" cy="830997"/>
          </a:xfrm>
          <a:prstGeom prst="rect">
            <a:avLst/>
          </a:prstGeom>
          <a:solidFill>
            <a:srgbClr val="0074FF"/>
          </a:solidFill>
          <a:ln>
            <a:noFill/>
          </a:ln>
        </p:spPr>
        <p:txBody>
          <a:bodyPr wrap="none" rtlCol="0">
            <a:spAutoFit/>
          </a:bodyPr>
          <a:lstStyle/>
          <a:p>
            <a:pPr algn="ctr"/>
            <a:r>
              <a:rPr lang="zh-CN" altLang="en-US" sz="4800" b="1" dirty="0">
                <a:solidFill>
                  <a:schemeClr val="bg1"/>
                </a:solidFill>
                <a:latin typeface="思源黑体 CN Light" panose="020B0300000000000000" pitchFamily="34" charset="-122"/>
                <a:ea typeface="思源黑体 CN Light" panose="020B0300000000000000" pitchFamily="34" charset="-122"/>
              </a:rPr>
              <a:t>已完成</a:t>
            </a:r>
          </a:p>
        </p:txBody>
      </p:sp>
      <p:sp>
        <p:nvSpPr>
          <p:cNvPr id="15" name="文本框 1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19279699" y="3427954"/>
            <a:ext cx="2646878" cy="830997"/>
          </a:xfrm>
          <a:prstGeom prst="rect">
            <a:avLst/>
          </a:prstGeom>
          <a:solidFill>
            <a:srgbClr val="0074FF"/>
          </a:solidFill>
          <a:ln>
            <a:noFill/>
          </a:ln>
        </p:spPr>
        <p:txBody>
          <a:bodyPr wrap="none" rtlCol="0">
            <a:spAutoFit/>
          </a:bodyPr>
          <a:lstStyle/>
          <a:p>
            <a:pPr algn="ctr"/>
            <a:r>
              <a:rPr lang="zh-CN" altLang="en-US" sz="4800" b="1" dirty="0">
                <a:solidFill>
                  <a:schemeClr val="bg1"/>
                </a:solidFill>
                <a:latin typeface="思源黑体 CN Light" panose="020B0300000000000000" pitchFamily="34" charset="-122"/>
                <a:ea typeface="思源黑体 CN Light" panose="020B0300000000000000" pitchFamily="34" charset="-122"/>
              </a:rPr>
              <a:t>查看报告</a:t>
            </a:r>
          </a:p>
        </p:txBody>
      </p:sp>
      <p:grpSp>
        <p:nvGrpSpPr>
          <p:cNvPr id="16" name="组合 15"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GrpSpPr/>
          <p:nvPr/>
        </p:nvGrpSpPr>
        <p:grpSpPr>
          <a:xfrm rot="16200000" flipH="1">
            <a:off x="9557398" y="2704101"/>
            <a:ext cx="773380" cy="389865"/>
            <a:chOff x="5866133" y="6441144"/>
            <a:chExt cx="386715" cy="194854"/>
          </a:xfrm>
        </p:grpSpPr>
        <p:cxnSp>
          <p:nvCxnSpPr>
            <p:cNvPr id="17" name="直接连接符 16"/>
            <p:cNvCxnSpPr/>
            <p:nvPr/>
          </p:nvCxnSpPr>
          <p:spPr>
            <a:xfrm>
              <a:off x="5866133" y="6441144"/>
              <a:ext cx="194854" cy="194854"/>
            </a:xfrm>
            <a:prstGeom prst="line">
              <a:avLst/>
            </a:prstGeom>
            <a:solidFill>
              <a:srgbClr val="FFC000"/>
            </a:solidFill>
            <a:ln w="19050">
              <a:solidFill>
                <a:srgbClr val="0074FF"/>
              </a:solidFill>
            </a:ln>
          </p:spPr>
          <p:style>
            <a:lnRef idx="1">
              <a:schemeClr val="dk1"/>
            </a:lnRef>
            <a:fillRef idx="0">
              <a:schemeClr val="dk1"/>
            </a:fillRef>
            <a:effectRef idx="0">
              <a:schemeClr val="dk1"/>
            </a:effectRef>
            <a:fontRef idx="minor">
              <a:schemeClr val="tx1"/>
            </a:fontRef>
          </p:style>
        </p:cxnSp>
        <p:cxnSp>
          <p:nvCxnSpPr>
            <p:cNvPr id="18" name="直接连接符 17"/>
            <p:cNvCxnSpPr/>
            <p:nvPr/>
          </p:nvCxnSpPr>
          <p:spPr>
            <a:xfrm flipV="1">
              <a:off x="6051461" y="6441621"/>
              <a:ext cx="201387" cy="193358"/>
            </a:xfrm>
            <a:prstGeom prst="line">
              <a:avLst/>
            </a:prstGeom>
            <a:solidFill>
              <a:srgbClr val="FFC000"/>
            </a:solidFill>
            <a:ln w="19050">
              <a:solidFill>
                <a:srgbClr val="0074FF"/>
              </a:solidFill>
            </a:ln>
          </p:spPr>
          <p:style>
            <a:lnRef idx="1">
              <a:schemeClr val="accent1"/>
            </a:lnRef>
            <a:fillRef idx="0">
              <a:schemeClr val="accent1"/>
            </a:fillRef>
            <a:effectRef idx="0">
              <a:schemeClr val="accent1"/>
            </a:effectRef>
            <a:fontRef idx="minor">
              <a:schemeClr val="tx1"/>
            </a:fontRef>
          </p:style>
        </p:cxnSp>
      </p:grpSp>
      <p:grpSp>
        <p:nvGrpSpPr>
          <p:cNvPr id="22" name="组合 2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GrpSpPr/>
          <p:nvPr/>
        </p:nvGrpSpPr>
        <p:grpSpPr>
          <a:xfrm rot="16200000" flipH="1">
            <a:off x="13849719" y="2704101"/>
            <a:ext cx="773380" cy="389865"/>
            <a:chOff x="5866133" y="6441144"/>
            <a:chExt cx="386715" cy="194854"/>
          </a:xfrm>
        </p:grpSpPr>
        <p:cxnSp>
          <p:nvCxnSpPr>
            <p:cNvPr id="23" name="直接连接符 22"/>
            <p:cNvCxnSpPr/>
            <p:nvPr/>
          </p:nvCxnSpPr>
          <p:spPr>
            <a:xfrm>
              <a:off x="5866133" y="6441144"/>
              <a:ext cx="194854" cy="194854"/>
            </a:xfrm>
            <a:prstGeom prst="line">
              <a:avLst/>
            </a:prstGeom>
            <a:solidFill>
              <a:srgbClr val="FFC000"/>
            </a:solidFill>
            <a:ln w="19050">
              <a:solidFill>
                <a:srgbClr val="0074FF"/>
              </a:solidFill>
            </a:ln>
          </p:spPr>
          <p:style>
            <a:lnRef idx="1">
              <a:schemeClr val="dk1"/>
            </a:lnRef>
            <a:fillRef idx="0">
              <a:schemeClr val="dk1"/>
            </a:fillRef>
            <a:effectRef idx="0">
              <a:schemeClr val="dk1"/>
            </a:effectRef>
            <a:fontRef idx="minor">
              <a:schemeClr val="tx1"/>
            </a:fontRef>
          </p:style>
        </p:cxnSp>
        <p:cxnSp>
          <p:nvCxnSpPr>
            <p:cNvPr id="24" name="直接连接符 23"/>
            <p:cNvCxnSpPr/>
            <p:nvPr/>
          </p:nvCxnSpPr>
          <p:spPr>
            <a:xfrm flipV="1">
              <a:off x="6051461" y="6441621"/>
              <a:ext cx="201387" cy="193358"/>
            </a:xfrm>
            <a:prstGeom prst="line">
              <a:avLst/>
            </a:prstGeom>
            <a:solidFill>
              <a:srgbClr val="FFC000"/>
            </a:solidFill>
            <a:ln w="19050">
              <a:solidFill>
                <a:srgbClr val="0074FF"/>
              </a:solidFill>
            </a:ln>
          </p:spPr>
          <p:style>
            <a:lnRef idx="1">
              <a:schemeClr val="accent1"/>
            </a:lnRef>
            <a:fillRef idx="0">
              <a:schemeClr val="accent1"/>
            </a:fillRef>
            <a:effectRef idx="0">
              <a:schemeClr val="accent1"/>
            </a:effectRef>
            <a:fontRef idx="minor">
              <a:schemeClr val="tx1"/>
            </a:fontRef>
          </p:style>
        </p:cxnSp>
      </p:grpSp>
      <p:grpSp>
        <p:nvGrpSpPr>
          <p:cNvPr id="25" name="组合 2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GrpSpPr/>
          <p:nvPr/>
        </p:nvGrpSpPr>
        <p:grpSpPr>
          <a:xfrm rot="16200000" flipH="1">
            <a:off x="18091243" y="2704101"/>
            <a:ext cx="773380" cy="389865"/>
            <a:chOff x="5866133" y="6441144"/>
            <a:chExt cx="386715" cy="194854"/>
          </a:xfrm>
        </p:grpSpPr>
        <p:cxnSp>
          <p:nvCxnSpPr>
            <p:cNvPr id="26" name="直接连接符 25"/>
            <p:cNvCxnSpPr/>
            <p:nvPr/>
          </p:nvCxnSpPr>
          <p:spPr>
            <a:xfrm>
              <a:off x="5866133" y="6441144"/>
              <a:ext cx="194854" cy="194854"/>
            </a:xfrm>
            <a:prstGeom prst="line">
              <a:avLst/>
            </a:prstGeom>
            <a:solidFill>
              <a:srgbClr val="FFC000"/>
            </a:solidFill>
            <a:ln w="19050">
              <a:solidFill>
                <a:srgbClr val="0074FF"/>
              </a:solidFill>
            </a:ln>
          </p:spPr>
          <p:style>
            <a:lnRef idx="1">
              <a:schemeClr val="dk1"/>
            </a:lnRef>
            <a:fillRef idx="0">
              <a:schemeClr val="dk1"/>
            </a:fillRef>
            <a:effectRef idx="0">
              <a:schemeClr val="dk1"/>
            </a:effectRef>
            <a:fontRef idx="minor">
              <a:schemeClr val="tx1"/>
            </a:fontRef>
          </p:style>
        </p:cxnSp>
        <p:cxnSp>
          <p:nvCxnSpPr>
            <p:cNvPr id="27" name="直接连接符 26"/>
            <p:cNvCxnSpPr/>
            <p:nvPr/>
          </p:nvCxnSpPr>
          <p:spPr>
            <a:xfrm flipV="1">
              <a:off x="6051461" y="6441621"/>
              <a:ext cx="201387" cy="193358"/>
            </a:xfrm>
            <a:prstGeom prst="line">
              <a:avLst/>
            </a:prstGeom>
            <a:solidFill>
              <a:srgbClr val="FFC000"/>
            </a:solidFill>
            <a:ln w="19050">
              <a:solidFill>
                <a:srgbClr val="0074FF"/>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1254837" y="2692671"/>
            <a:ext cx="4031987" cy="929579"/>
          </a:xfrm>
          <a:prstGeom prst="rect">
            <a:avLst/>
          </a:prstGeom>
          <a:noFill/>
          <a:ln w="28575">
            <a:solidFill>
              <a:schemeClr val="bg1"/>
            </a:solidFill>
            <a:prstDash val="solid"/>
          </a:ln>
        </p:spPr>
        <p:txBody>
          <a:bodyPr/>
          <a:lstStyle>
            <a:lvl1pPr marL="0" lvl="0" algn="l" defTabSz="914400">
              <a:defRPr sz="1800" kern="1200">
                <a:solidFill>
                  <a:schemeClr val="tx1"/>
                </a:solidFill>
                <a:latin typeface="等线" panose="02010600030101010101" charset="-122"/>
                <a:ea typeface="等线" panose="02010600030101010101" charset="-122"/>
              </a:defRPr>
            </a:lvl1pPr>
            <a:lvl2pPr marL="457200" lvl="1" algn="l" defTabSz="914400">
              <a:defRPr sz="1800" kern="1200">
                <a:solidFill>
                  <a:schemeClr val="tx1"/>
                </a:solidFill>
                <a:latin typeface="等线" panose="02010600030101010101" charset="-122"/>
                <a:ea typeface="等线" panose="02010600030101010101" charset="-122"/>
              </a:defRPr>
            </a:lvl2pPr>
            <a:lvl3pPr marL="914400" lvl="2" algn="l" defTabSz="914400">
              <a:defRPr sz="1800" kern="1200">
                <a:solidFill>
                  <a:schemeClr val="tx1"/>
                </a:solidFill>
                <a:latin typeface="等线" panose="02010600030101010101" charset="-122"/>
                <a:ea typeface="等线" panose="02010600030101010101" charset="-122"/>
              </a:defRPr>
            </a:lvl3pPr>
            <a:lvl4pPr marL="1371600" lvl="3" algn="l" defTabSz="914400">
              <a:defRPr sz="1800" kern="1200">
                <a:solidFill>
                  <a:schemeClr val="tx1"/>
                </a:solidFill>
                <a:latin typeface="等线" panose="02010600030101010101" charset="-122"/>
                <a:ea typeface="等线" panose="02010600030101010101" charset="-122"/>
              </a:defRPr>
            </a:lvl4pPr>
            <a:lvl5pPr marL="1828800" lvl="4" algn="l" defTabSz="914400">
              <a:defRPr sz="1800" kern="1200">
                <a:solidFill>
                  <a:schemeClr val="tx1"/>
                </a:solidFill>
                <a:latin typeface="等线" panose="02010600030101010101" charset="-122"/>
                <a:ea typeface="等线" panose="02010600030101010101" charset="-122"/>
              </a:defRPr>
            </a:lvl5pPr>
            <a:lvl6pPr marL="2286000" lvl="5" algn="l" defTabSz="914400">
              <a:defRPr sz="1800" kern="1200">
                <a:solidFill>
                  <a:schemeClr val="tx1"/>
                </a:solidFill>
                <a:latin typeface="等线" panose="02010600030101010101" charset="-122"/>
                <a:ea typeface="等线" panose="02010600030101010101" charset="-122"/>
              </a:defRPr>
            </a:lvl6pPr>
            <a:lvl7pPr marL="2743200" lvl="6" algn="l" defTabSz="914400">
              <a:defRPr sz="1800" kern="1200">
                <a:solidFill>
                  <a:schemeClr val="tx1"/>
                </a:solidFill>
                <a:latin typeface="等线" panose="02010600030101010101" charset="-122"/>
                <a:ea typeface="等线" panose="02010600030101010101" charset="-122"/>
              </a:defRPr>
            </a:lvl7pPr>
            <a:lvl8pPr marL="3200400" lvl="7" algn="l" defTabSz="914400">
              <a:defRPr sz="1800" kern="1200">
                <a:solidFill>
                  <a:schemeClr val="tx1"/>
                </a:solidFill>
                <a:latin typeface="等线" panose="02010600030101010101" charset="-122"/>
                <a:ea typeface="等线" panose="02010600030101010101" charset="-122"/>
              </a:defRPr>
            </a:lvl8pPr>
            <a:lvl9pPr marL="3657600" lvl="8" algn="l" defTabSz="914400">
              <a:defRPr sz="1800" kern="1200">
                <a:solidFill>
                  <a:schemeClr val="tx1"/>
                </a:solidFill>
                <a:latin typeface="等线" panose="02010600030101010101" charset="-122"/>
                <a:ea typeface="等线" panose="02010600030101010101" charset="-122"/>
              </a:defRPr>
            </a:lvl9pPr>
          </a:lstStyle>
          <a:p>
            <a:r>
              <a:rPr lang="zh-CN" altLang="en-US" sz="3600" dirty="0">
                <a:solidFill>
                  <a:schemeClr val="tx1">
                    <a:lumMod val="50000"/>
                    <a:lumOff val="50000"/>
                  </a:schemeClr>
                </a:solidFill>
                <a:ea typeface="微软雅黑" panose="020B0503020204020204" charset="-122"/>
              </a:rPr>
              <a:t>考前准备</a:t>
            </a:r>
            <a:endParaRPr lang="zh-CN" altLang="en-US" sz="2800" dirty="0">
              <a:solidFill>
                <a:schemeClr val="tx1">
                  <a:lumMod val="50000"/>
                  <a:lumOff val="50000"/>
                </a:schemeClr>
              </a:solidFill>
              <a:ea typeface="微软雅黑" panose="020B0503020204020204" charset="-122"/>
            </a:endParaRPr>
          </a:p>
        </p:txBody>
      </p:sp>
      <p:sp>
        <p:nvSpPr>
          <p:cNvPr id="21" name="形状"/>
          <p:cNvSpPr/>
          <p:nvPr/>
        </p:nvSpPr>
        <p:spPr>
          <a:xfrm>
            <a:off x="1421291" y="3412969"/>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28" name="形状"/>
          <p:cNvSpPr/>
          <p:nvPr/>
        </p:nvSpPr>
        <p:spPr>
          <a:xfrm>
            <a:off x="1421291" y="8319401"/>
            <a:ext cx="761417" cy="495121"/>
          </a:xfrm>
          <a:custGeom>
            <a:avLst/>
            <a:gdLst/>
            <a:ahLst/>
            <a:cxnLst>
              <a:cxn ang="0">
                <a:pos x="wd2" y="hd2"/>
              </a:cxn>
              <a:cxn ang="5400000">
                <a:pos x="wd2" y="hd2"/>
              </a:cxn>
              <a:cxn ang="10800000">
                <a:pos x="wd2" y="hd2"/>
              </a:cxn>
              <a:cxn ang="16200000">
                <a:pos x="wd2" y="hd2"/>
              </a:cxn>
            </a:cxnLst>
            <a:rect l="0" t="0" r="r" b="b"/>
            <a:pathLst>
              <a:path w="21600" h="21600" extrusionOk="0">
                <a:moveTo>
                  <a:pt x="0" y="11880"/>
                </a:moveTo>
                <a:lnTo>
                  <a:pt x="4860" y="11880"/>
                </a:lnTo>
                <a:lnTo>
                  <a:pt x="4860" y="0"/>
                </a:lnTo>
                <a:lnTo>
                  <a:pt x="16740" y="0"/>
                </a:lnTo>
                <a:lnTo>
                  <a:pt x="16740" y="11880"/>
                </a:lnTo>
                <a:lnTo>
                  <a:pt x="21600" y="11880"/>
                </a:lnTo>
                <a:lnTo>
                  <a:pt x="10800" y="21600"/>
                </a:lnTo>
                <a:close/>
              </a:path>
            </a:pathLst>
          </a:custGeom>
          <a:solidFill>
            <a:srgbClr val="FFFFFF">
              <a:alpha val="90000"/>
            </a:srgbClr>
          </a:solidFill>
          <a:ln w="12700">
            <a:solidFill>
              <a:srgbClr val="0074FF">
                <a:alpha val="90000"/>
              </a:srgbClr>
            </a:solidFill>
            <a:miter lim="400000"/>
          </a:ln>
        </p:spPr>
        <p:txBody>
          <a:bodyPr lIns="50797" tIns="50797" rIns="50797" bIns="50797" anchor="ctr"/>
          <a:lstStyle/>
          <a:p>
            <a:pPr defTabSz="1106170">
              <a:lnSpc>
                <a:spcPct val="90000"/>
              </a:lnSpc>
              <a:spcBef>
                <a:spcPts val="600"/>
              </a:spcBef>
              <a:defRPr>
                <a:solidFill>
                  <a:srgbClr val="000000"/>
                </a:solidFill>
                <a:latin typeface="Alibaba PuHuiTi 2 55 Regular"/>
                <a:ea typeface="Alibaba PuHuiTi 2 55 Regular"/>
                <a:cs typeface="Alibaba PuHuiTi 2 55 Regular"/>
                <a:sym typeface="Alibaba PuHuiTi 2 55 Regular"/>
              </a:defRPr>
            </a:pPr>
            <a:endParaRPr dirty="0"/>
          </a:p>
        </p:txBody>
      </p:sp>
      <p:sp>
        <p:nvSpPr>
          <p:cNvPr id="31" name="例:这里是标题标题标题"/>
          <p:cNvSpPr txBox="1"/>
          <p:nvPr>
            <p:custDataLst>
              <p:tags r:id="rId1"/>
            </p:custDataLst>
          </p:nvPr>
        </p:nvSpPr>
        <p:spPr>
          <a:xfrm>
            <a:off x="1474470" y="9677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如何查看考试成绩</a:t>
            </a:r>
          </a:p>
        </p:txBody>
      </p:sp>
      <p:sp>
        <p:nvSpPr>
          <p:cNvPr id="32" name="New Future on Cloud"/>
          <p:cNvSpPr txBox="1"/>
          <p:nvPr>
            <p:custDataLst>
              <p:tags r:id="rId2"/>
            </p:custDataLst>
          </p:nvPr>
        </p:nvSpPr>
        <p:spPr>
          <a:xfrm>
            <a:off x="1474471" y="21250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33" name="圆角矩形 3"/>
          <p:cNvSpPr/>
          <p:nvPr>
            <p:custDataLst>
              <p:tags r:id="rId3"/>
            </p:custDataLst>
          </p:nvPr>
        </p:nvSpPr>
        <p:spPr>
          <a:xfrm>
            <a:off x="1041400" y="10394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4" name="图片 3">
            <a:extLst>
              <a:ext uri="{FF2B5EF4-FFF2-40B4-BE49-F238E27FC236}">
                <a16:creationId xmlns:a16="http://schemas.microsoft.com/office/drawing/2014/main" id="{FC7441F8-1295-3938-6B75-1393F42F931A}"/>
              </a:ext>
            </a:extLst>
          </p:cNvPr>
          <p:cNvPicPr>
            <a:picLocks noChangeAspect="1"/>
          </p:cNvPicPr>
          <p:nvPr/>
        </p:nvPicPr>
        <p:blipFill>
          <a:blip r:embed="rId7"/>
          <a:stretch>
            <a:fillRect/>
          </a:stretch>
        </p:blipFill>
        <p:spPr>
          <a:xfrm>
            <a:off x="8658296" y="5538556"/>
            <a:ext cx="14992644" cy="647149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416344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54406453_huge"/>
          <p:cNvPicPr>
            <a:picLocks noChangeAspect="1"/>
          </p:cNvPicPr>
          <p:nvPr/>
        </p:nvPicPr>
        <p:blipFill>
          <a:blip r:embed="rId2"/>
          <a:stretch>
            <a:fillRect/>
          </a:stretch>
        </p:blipFill>
        <p:spPr>
          <a:xfrm>
            <a:off x="3810000" y="1270"/>
            <a:ext cx="20572730" cy="13698220"/>
          </a:xfrm>
          <a:prstGeom prst="rect">
            <a:avLst/>
          </a:prstGeom>
        </p:spPr>
      </p:pic>
      <p:sp>
        <p:nvSpPr>
          <p:cNvPr id="6" name="矩形 5"/>
          <p:cNvSpPr/>
          <p:nvPr/>
        </p:nvSpPr>
        <p:spPr>
          <a:xfrm>
            <a:off x="-460375" y="0"/>
            <a:ext cx="24843105" cy="13698855"/>
          </a:xfrm>
          <a:prstGeom prst="rect">
            <a:avLst/>
          </a:prstGeom>
          <a:gradFill>
            <a:gsLst>
              <a:gs pos="0">
                <a:srgbClr val="0090FF">
                  <a:alpha val="0"/>
                </a:srgbClr>
              </a:gs>
              <a:gs pos="64000">
                <a:schemeClr val="bg1">
                  <a:alpha val="94000"/>
                </a:schemeClr>
              </a:gs>
              <a:gs pos="86000">
                <a:schemeClr val="bg1"/>
              </a:gs>
            </a:gsLst>
            <a:lin ang="10800000" scaled="0"/>
          </a:gra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anchor="ctr" forceAA="0">
            <a:spAutoFit/>
          </a:bodyPr>
          <a:lstStyle/>
          <a:p>
            <a:pPr marL="0" marR="0" lvl="0" indent="0" algn="ctr" defTabSz="825500" rtl="0" eaLnBrk="1" fontAlgn="auto" latinLnBrk="0" hangingPunct="0">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rgbClr val="FFFFFF"/>
              </a:solidFill>
              <a:effectLst/>
              <a:uLnTx/>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275" name="矩形"/>
          <p:cNvSpPr/>
          <p:nvPr/>
        </p:nvSpPr>
        <p:spPr>
          <a:xfrm>
            <a:off x="1710055" y="7604125"/>
            <a:ext cx="3091180" cy="76200"/>
          </a:xfrm>
          <a:prstGeom prst="rect">
            <a:avLst/>
          </a:prstGeom>
          <a:gradFill>
            <a:gsLst>
              <a:gs pos="0">
                <a:schemeClr val="accent1">
                  <a:lumMod val="40000"/>
                  <a:lumOff val="60000"/>
                </a:schemeClr>
              </a:gs>
              <a:gs pos="100000">
                <a:srgbClr val="0074FF"/>
              </a:gs>
            </a:gsLst>
            <a:lin ang="10800000"/>
          </a:gradFill>
          <a:ln w="12700">
            <a:miter lim="400000"/>
          </a:ln>
        </p:spPr>
        <p:txBody>
          <a:bodyPr lIns="30195" tIns="30195" rIns="30195" bIns="30195" anchor="ctr">
            <a:noAutofit/>
          </a:bodyPr>
          <a:lstStyle/>
          <a:p>
            <a:pPr marL="0" marR="0" lvl="0" indent="0" algn="ctr" defTabSz="490220" rtl="0" eaLnBrk="1" fontAlgn="auto" latinLnBrk="0" hangingPunct="0">
              <a:lnSpc>
                <a:spcPct val="100000"/>
              </a:lnSpc>
              <a:spcBef>
                <a:spcPts val="0"/>
              </a:spcBef>
              <a:spcAft>
                <a:spcPts val="0"/>
              </a:spcAft>
              <a:buClrTx/>
              <a:buSzTx/>
              <a:buFontTx/>
              <a:buNone/>
              <a:defRPr sz="1600">
                <a:solidFill>
                  <a:srgbClr val="FFFFFF"/>
                </a:solidFill>
                <a:latin typeface="Alibaba PuHuiTi 2 55 Regular"/>
                <a:ea typeface="Alibaba PuHuiTi 2 55 Regular"/>
                <a:cs typeface="Alibaba PuHuiTi 2 55 Regular"/>
                <a:sym typeface="Alibaba PuHuiTi 2 55 Regular"/>
              </a:defRPr>
            </a:pPr>
            <a:endParaRPr kumimoji="0" sz="2400" b="0" i="0" u="none" strike="noStrike" kern="0" cap="none" spc="0" normalizeH="0" baseline="0" noProof="0">
              <a:ln>
                <a:noFill/>
              </a:ln>
              <a:solidFill>
                <a:srgbClr val="FFFFFF"/>
              </a:solidFill>
              <a:effectLst/>
              <a:uLnTx/>
              <a:uFillTx/>
              <a:latin typeface="Alibaba PuHuiTi 2 55 Regular"/>
              <a:sym typeface="+mn-ea"/>
            </a:endParaRPr>
          </a:p>
        </p:txBody>
      </p:sp>
      <p:sp>
        <p:nvSpPr>
          <p:cNvPr id="276" name="这里是两行的标题两行的标题两行的标题不超过20字"/>
          <p:cNvSpPr txBox="1"/>
          <p:nvPr/>
        </p:nvSpPr>
        <p:spPr>
          <a:xfrm>
            <a:off x="1710055" y="5987415"/>
            <a:ext cx="10005695" cy="993775"/>
          </a:xfrm>
          <a:prstGeom prst="rect">
            <a:avLst/>
          </a:prstGeom>
          <a:ln w="12700">
            <a:miter lim="400000"/>
          </a:ln>
        </p:spPr>
        <p:txBody>
          <a:bodyPr lIns="22575" tIns="22575" rIns="22575" bIns="22575"/>
          <a:lstStyle>
            <a:lvl1pPr algn="l" defTabSz="366395">
              <a:defRPr sz="6000">
                <a:solidFill>
                  <a:srgbClr val="1E1E1E"/>
                </a:solidFill>
                <a:latin typeface="Alibaba PuHuiTi 2 55 Regular"/>
                <a:ea typeface="Alibaba PuHuiTi 2 55 Regular"/>
                <a:cs typeface="Alibaba PuHuiTi 2 55 Regular"/>
                <a:sym typeface="Alibaba PuHuiTi 2 55 Regular"/>
              </a:defRPr>
            </a:lvl1pPr>
          </a:lstStyle>
          <a:p>
            <a:pPr marL="0" marR="0" lvl="0" indent="0" algn="l" defTabSz="366395" rtl="0" eaLnBrk="1" fontAlgn="auto" latinLnBrk="0" hangingPunct="0">
              <a:lnSpc>
                <a:spcPct val="100000"/>
              </a:lnSpc>
              <a:spcBef>
                <a:spcPts val="0"/>
              </a:spcBef>
              <a:spcAft>
                <a:spcPts val="0"/>
              </a:spcAft>
              <a:buClrTx/>
              <a:buSzTx/>
              <a:buFontTx/>
              <a:buNone/>
              <a:defRPr/>
            </a:pPr>
            <a:r>
              <a:rPr kumimoji="1" lang="zh-CN" altLang="en-US" sz="6600" b="1" i="0" u="none" strike="noStrike" kern="0" cap="none" spc="0" normalizeH="0" baseline="0" noProof="0" dirty="0">
                <a:ln>
                  <a:noFill/>
                </a:ln>
                <a:solidFill>
                  <a:srgbClr val="5E5E5E"/>
                </a:solidFill>
                <a:effectLst/>
                <a:uLnTx/>
                <a:uFillTx/>
                <a:latin typeface="微软雅黑" panose="020B0503020204020204" charset="-122"/>
                <a:ea typeface="微软雅黑" panose="020B0503020204020204" charset="-122"/>
                <a:cs typeface="微软雅黑" panose="020B0503020204020204" charset="-122"/>
                <a:sym typeface="Alibaba PuHuiTi 2 55 Regular"/>
              </a:rPr>
              <a:t>日常训练</a:t>
            </a:r>
          </a:p>
        </p:txBody>
      </p:sp>
      <p:sp>
        <p:nvSpPr>
          <p:cNvPr id="277" name="文本框 1"/>
          <p:cNvSpPr txBox="1"/>
          <p:nvPr/>
        </p:nvSpPr>
        <p:spPr>
          <a:xfrm>
            <a:off x="1709813" y="7653526"/>
            <a:ext cx="1625267" cy="1386517"/>
          </a:xfrm>
          <a:prstGeom prst="rect">
            <a:avLst/>
          </a:prstGeom>
          <a:ln w="12700">
            <a:miter lim="400000"/>
          </a:ln>
        </p:spPr>
        <p:txBody>
          <a:bodyPr lIns="49522" tIns="49522" rIns="49522" bIns="49522" anchor="ctr">
            <a:spAutoFit/>
          </a:bodyPr>
          <a:lstStyle>
            <a:lvl1pPr algn="l" defTabSz="490220">
              <a:lnSpc>
                <a:spcPct val="110000"/>
              </a:lnSpc>
              <a:defRPr sz="8000" b="1">
                <a:solidFill>
                  <a:srgbClr val="53585F"/>
                </a:solidFill>
                <a:latin typeface="Alibaba Sans 102"/>
                <a:ea typeface="Alibaba Sans 102"/>
                <a:cs typeface="Alibaba Sans 102"/>
                <a:sym typeface="Alibaba Sans 102"/>
              </a:defRPr>
            </a:lvl1pPr>
          </a:lstStyle>
          <a:p>
            <a:pPr marL="0" marR="0" lvl="0" indent="0" algn="l" defTabSz="490220" rtl="0" eaLnBrk="1" fontAlgn="auto" latinLnBrk="0" hangingPunct="0">
              <a:lnSpc>
                <a:spcPct val="110000"/>
              </a:lnSpc>
              <a:spcBef>
                <a:spcPts val="0"/>
              </a:spcBef>
              <a:spcAft>
                <a:spcPts val="0"/>
              </a:spcAft>
              <a:buClrTx/>
              <a:buSzTx/>
              <a:buFontTx/>
              <a:buNone/>
              <a:defRPr/>
            </a:pPr>
            <a:r>
              <a:rPr kumimoji="0" sz="8000" b="1" i="0" u="none" strike="noStrike" kern="0" cap="none" spc="0" normalizeH="0" baseline="0" noProof="0" dirty="0">
                <a:ln>
                  <a:noFill/>
                </a:ln>
                <a:solidFill>
                  <a:srgbClr val="53585F"/>
                </a:solidFill>
                <a:effectLst/>
                <a:uLnTx/>
                <a:uFillTx/>
                <a:latin typeface="DIN Alternate" panose="020B0500000000000000" charset="0"/>
                <a:cs typeface="DIN Alternate" panose="020B0500000000000000" charset="0"/>
                <a:sym typeface="Alibaba Sans 102"/>
              </a:rPr>
              <a:t>0</a:t>
            </a:r>
            <a:r>
              <a:rPr kumimoji="0" lang="en-US" sz="8000" b="1" i="0" u="none" strike="noStrike" kern="0" cap="none" spc="0" normalizeH="0" baseline="0" noProof="0" dirty="0">
                <a:ln>
                  <a:noFill/>
                </a:ln>
                <a:solidFill>
                  <a:srgbClr val="53585F"/>
                </a:solidFill>
                <a:effectLst/>
                <a:uLnTx/>
                <a:uFillTx/>
                <a:latin typeface="DIN Alternate" panose="020B0500000000000000" charset="0"/>
                <a:cs typeface="DIN Alternate" panose="020B0500000000000000" charset="0"/>
                <a:sym typeface="Alibaba Sans 102"/>
              </a:rPr>
              <a:t>3</a:t>
            </a:r>
          </a:p>
        </p:txBody>
      </p:sp>
      <p:sp>
        <p:nvSpPr>
          <p:cNvPr id="278" name="New Future on Cloud"/>
          <p:cNvSpPr txBox="1"/>
          <p:nvPr/>
        </p:nvSpPr>
        <p:spPr>
          <a:xfrm>
            <a:off x="1709813" y="6981355"/>
            <a:ext cx="4416141" cy="398054"/>
          </a:xfrm>
          <a:prstGeom prst="rect">
            <a:avLst/>
          </a:prstGeom>
          <a:ln w="12700">
            <a:miter lim="400000"/>
          </a:ln>
        </p:spPr>
        <p:txBody>
          <a:bodyPr wrap="none" lIns="14222" tIns="14222" rIns="14222" bIns="14222">
            <a:spAutoFit/>
          </a:bodyPr>
          <a:lstStyle>
            <a:lvl1pPr algn="l" defTabSz="219075">
              <a:defRPr>
                <a:solidFill>
                  <a:srgbClr val="53585F"/>
                </a:solidFill>
                <a:latin typeface="Alibaba Sans"/>
                <a:ea typeface="Alibaba Sans"/>
                <a:cs typeface="Alibaba Sans"/>
                <a:sym typeface="Alibaba Sans"/>
              </a:defRPr>
            </a:lvl1pPr>
          </a:lstStyle>
          <a:p>
            <a:pPr marL="0" marR="0" lvl="0" indent="0" algn="l" defTabSz="219075" rtl="0" eaLnBrk="1" fontAlgn="auto" latinLnBrk="0" hangingPunct="0">
              <a:lnSpc>
                <a:spcPct val="100000"/>
              </a:lnSpc>
              <a:spcBef>
                <a:spcPts val="0"/>
              </a:spcBef>
              <a:spcAft>
                <a:spcPts val="0"/>
              </a:spcAft>
              <a:buClrTx/>
              <a:buSzTx/>
              <a:buFontTx/>
              <a:buNone/>
              <a:defRPr/>
            </a:pPr>
            <a:r>
              <a:rPr kumimoji="0" lang="en-US" sz="2400" b="0" i="0" u="none" strike="noStrike" kern="0" cap="none" spc="0" normalizeH="0" baseline="0" noProof="0" dirty="0">
                <a:ln>
                  <a:noFill/>
                </a:ln>
                <a:solidFill>
                  <a:srgbClr val="53585F"/>
                </a:solidFill>
                <a:effectLst/>
                <a:uLnTx/>
                <a:uFillTx/>
                <a:latin typeface="Alibaba Sans"/>
                <a:sym typeface="Alibaba Sans"/>
              </a:rPr>
              <a:t>Enrich Learning Empower Teaching</a:t>
            </a:r>
            <a:endParaRPr kumimoji="0" sz="2400" b="0" i="0" u="none" strike="noStrike" kern="0" cap="none" spc="0" normalizeH="0" baseline="0" noProof="0" dirty="0">
              <a:ln>
                <a:noFill/>
              </a:ln>
              <a:solidFill>
                <a:srgbClr val="53585F"/>
              </a:solidFill>
              <a:effectLst/>
              <a:uLnTx/>
              <a:uFillTx/>
              <a:latin typeface="Alibaba Sans"/>
              <a:sym typeface="Alibaba Sans"/>
            </a:endParaRPr>
          </a:p>
        </p:txBody>
      </p:sp>
      <p:sp>
        <p:nvSpPr>
          <p:cNvPr id="279" name="文本框 2" hidden="1"/>
          <p:cNvSpPr txBox="1"/>
          <p:nvPr/>
        </p:nvSpPr>
        <p:spPr>
          <a:xfrm>
            <a:off x="-299985" y="337"/>
            <a:ext cx="0" cy="0"/>
          </a:xfrm>
          <a:prstGeom prst="rect">
            <a:avLst/>
          </a:prstGeom>
          <a:solidFill>
            <a:srgbClr val="FFFFFF"/>
          </a:solidFill>
        </p:spPr>
        <p:txBody>
          <a:bodyPr rtlCol="0" anchor="t"/>
          <a:lstStyle/>
          <a:p>
            <a:pPr marL="0" marR="0" lvl="0" indent="0" algn="l" defTabSz="2437765" rtl="0" eaLnBrk="1" fontAlgn="auto" latinLnBrk="0" hangingPunct="0">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srgbClr val="5E5E5E"/>
              </a:solidFill>
              <a:effectLst/>
              <a:uLnTx/>
              <a:uFillTx/>
              <a:latin typeface="Helvetica Neue" panose="02000503000000020004"/>
              <a:sym typeface="Helvetica Neue" panose="02000503000000020004"/>
            </a:endParaRPr>
          </a:p>
          <a:p>
            <a:pPr marL="0" marR="0" lvl="0" indent="0" algn="ctr" defTabSz="2437765" rtl="0" eaLnBrk="1" fontAlgn="auto" latinLnBrk="0" hangingPunct="0">
              <a:lnSpc>
                <a:spcPct val="100000"/>
              </a:lnSpc>
              <a:spcBef>
                <a:spcPts val="0"/>
              </a:spcBef>
              <a:spcAft>
                <a:spcPts val="0"/>
              </a:spcAft>
              <a:buClr>
                <a:srgbClr val="FFFFFF"/>
              </a:buClr>
              <a:buSzTx/>
              <a:buFontTx/>
              <a:buNone/>
              <a:defRPr/>
            </a:pPr>
            <a:r>
              <a:rPr kumimoji="0" lang="en-US" sz="2400" b="0" i="0" u="none" strike="noStrike" kern="0" cap="none" spc="0" normalizeH="0" baseline="0" noProof="0">
                <a:ln>
                  <a:noFill/>
                </a:ln>
                <a:solidFill>
                  <a:srgbClr val="FFFFFF"/>
                </a:solidFill>
                <a:effectLst/>
                <a:uLnTx/>
                <a:uFillTx/>
                <a:latin typeface="Helvetica Neue" panose="02000503000000020004"/>
                <a:sym typeface="Helvetica Neue" panose="02000503000000020004"/>
              </a:rPr>
              <a:t>BBAAD9C20180234D78A0072836F0B46062B9B20715048B20A6D98139B1532BF60B44BC38916EFB0222692908C84601EBEFF921AA61D02B411BBFC202745E22D524F665ADBA25769744C22C076802468F5E40E9EA74477153B8EBE19701812C28DCC6229FDE3</a:t>
            </a:r>
          </a:p>
        </p:txBody>
      </p:sp>
      <p:pic>
        <p:nvPicPr>
          <p:cNvPr id="29" name="图片 28"/>
          <p:cNvPicPr>
            <a:picLocks noChangeAspect="1"/>
          </p:cNvPicPr>
          <p:nvPr/>
        </p:nvPicPr>
        <p:blipFill>
          <a:blip r:embed="rId3"/>
          <a:stretch>
            <a:fillRect/>
          </a:stretch>
        </p:blipFill>
        <p:spPr>
          <a:xfrm>
            <a:off x="21835110" y="1192530"/>
            <a:ext cx="2143256" cy="720000"/>
          </a:xfrm>
          <a:prstGeom prst="rect">
            <a:avLst/>
          </a:prstGeom>
        </p:spPr>
      </p:pic>
      <p:pic>
        <p:nvPicPr>
          <p:cNvPr id="2" name="图片 1"/>
          <p:cNvPicPr>
            <a:picLocks noChangeAspect="1"/>
          </p:cNvPicPr>
          <p:nvPr/>
        </p:nvPicPr>
        <p:blipFill>
          <a:blip r:embed="rId4"/>
          <a:stretch>
            <a:fillRect/>
          </a:stretch>
        </p:blipFill>
        <p:spPr>
          <a:xfrm>
            <a:off x="9239250" y="0"/>
            <a:ext cx="15143480" cy="13696950"/>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日常训练</a:t>
            </a:r>
          </a:p>
        </p:txBody>
      </p:sp>
      <p:sp>
        <p:nvSpPr>
          <p:cNvPr id="21"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22"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4" name="矩形 3">
            <a:extLst>
              <a:ext uri="{FF2B5EF4-FFF2-40B4-BE49-F238E27FC236}">
                <a16:creationId xmlns:a16="http://schemas.microsoft.com/office/drawing/2014/main" id="{87A0FACC-2A0C-44B7-0E14-1861EAF3F0CA}"/>
              </a:ext>
            </a:extLst>
          </p:cNvPr>
          <p:cNvSpPr/>
          <p:nvPr/>
        </p:nvSpPr>
        <p:spPr>
          <a:xfrm>
            <a:off x="1571025" y="2526833"/>
            <a:ext cx="22519444" cy="1117781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6" name="矩形 5">
            <a:extLst>
              <a:ext uri="{FF2B5EF4-FFF2-40B4-BE49-F238E27FC236}">
                <a16:creationId xmlns:a16="http://schemas.microsoft.com/office/drawing/2014/main" id="{B0ED13AD-6512-FF47-68A0-B50479411E84}"/>
              </a:ext>
            </a:extLst>
          </p:cNvPr>
          <p:cNvSpPr/>
          <p:nvPr/>
        </p:nvSpPr>
        <p:spPr>
          <a:xfrm>
            <a:off x="6448777" y="2789705"/>
            <a:ext cx="16803546" cy="1482650"/>
          </a:xfrm>
          <a:prstGeom prst="rect">
            <a:avLst/>
          </a:prstGeom>
        </p:spPr>
        <p:txBody>
          <a:bodyPr wrap="square">
            <a:spAutoFit/>
          </a:bodyPr>
          <a:lstStyle/>
          <a:p>
            <a:pPr marL="571471" indent="-571471" algn="l">
              <a:lnSpc>
                <a:spcPct val="150000"/>
              </a:lnSpc>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学生可点击训练，可看到训练数据，包括诊后训练（需学校开通诊断训练模块）、班级训练、模考训练和基础训练的数量。 </a:t>
            </a:r>
          </a:p>
        </p:txBody>
      </p:sp>
      <p:pic>
        <p:nvPicPr>
          <p:cNvPr id="7" name="图片 6" descr="&amp;pfm8920559495&amp;&amp;spt133&amp;&amp;bdt2532&amp;&amp;wdt2550&amp;">
            <a:extLst>
              <a:ext uri="{FF2B5EF4-FFF2-40B4-BE49-F238E27FC236}">
                <a16:creationId xmlns:a16="http://schemas.microsoft.com/office/drawing/2014/main" id="{41B2FB17-ADC0-5667-5E99-CD082C4F336D}"/>
              </a:ext>
            </a:extLst>
          </p:cNvPr>
          <p:cNvPicPr>
            <a:picLocks noChangeAspect="1"/>
          </p:cNvPicPr>
          <p:nvPr/>
        </p:nvPicPr>
        <p:blipFill>
          <a:blip r:embed="rId5">
            <a:extLst>
              <a:ext uri="{BEBA8EAE-BF5A-486C-A8C5-ECC9F3942E4B}">
                <a14:imgProps xmlns:a14="http://schemas.microsoft.com/office/drawing/2010/main">
                  <a14:imgLayer r:embed="rId6"/>
                </a14:imgProps>
              </a:ext>
            </a:extLst>
          </a:blip>
          <a:srcRect/>
          <a:stretch>
            <a:fillRect/>
          </a:stretch>
        </p:blipFill>
        <p:spPr>
          <a:xfrm>
            <a:off x="175386" y="4463457"/>
            <a:ext cx="5964802" cy="6386414"/>
          </a:xfrm>
          <a:prstGeom prst="rect">
            <a:avLst/>
          </a:prstGeom>
        </p:spPr>
      </p:pic>
      <p:pic>
        <p:nvPicPr>
          <p:cNvPr id="8" name="图片 26">
            <a:extLst>
              <a:ext uri="{FF2B5EF4-FFF2-40B4-BE49-F238E27FC236}">
                <a16:creationId xmlns:a16="http://schemas.microsoft.com/office/drawing/2014/main" id="{9999BFD5-2CAA-E06A-EF65-6388B088A49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a:xfrm>
            <a:off x="7728854" y="5178420"/>
            <a:ext cx="15120906" cy="7462034"/>
          </a:xfrm>
          <a:prstGeom prst="rect">
            <a:avLst/>
          </a:prstGeom>
          <a:noFill/>
          <a:ln>
            <a:noFill/>
          </a:ln>
          <a:effectLst>
            <a:outerShdw blurRad="63500" sx="102000" sy="102000" algn="ctr" rotWithShape="0">
              <a:schemeClr val="accent1">
                <a:alpha val="40000"/>
              </a:schemeClr>
            </a:outerShdw>
          </a:effectLst>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71091" y="2005647"/>
            <a:ext cx="4254223" cy="954107"/>
          </a:xfrm>
          <a:prstGeom prst="rect">
            <a:avLst/>
          </a:prstGeom>
          <a:noFill/>
        </p:spPr>
        <p:txBody>
          <a:bodyPr wrap="square" rtlCol="0">
            <a:spAutoFit/>
          </a:bodyPr>
          <a:lstStyle/>
          <a:p>
            <a:pPr algn="ctr"/>
            <a:r>
              <a:rPr lang="zh-CN" altLang="en-US" sz="5600" b="1">
                <a:solidFill>
                  <a:schemeClr val="bg1"/>
                </a:solidFill>
                <a:latin typeface="微软雅黑" panose="020B0503020204020204" charset="-122"/>
                <a:ea typeface="微软雅黑" panose="020B0503020204020204" charset="-122"/>
              </a:rPr>
              <a:t>课中</a:t>
            </a:r>
          </a:p>
        </p:txBody>
      </p:sp>
      <p:sp>
        <p:nvSpPr>
          <p:cNvPr id="17"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日常训练</a:t>
            </a:r>
          </a:p>
        </p:txBody>
      </p:sp>
      <p:sp>
        <p:nvSpPr>
          <p:cNvPr id="20"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21"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4" name="矩形 3">
            <a:extLst>
              <a:ext uri="{FF2B5EF4-FFF2-40B4-BE49-F238E27FC236}">
                <a16:creationId xmlns:a16="http://schemas.microsoft.com/office/drawing/2014/main" id="{A5E7031A-759A-5731-DA4C-9ECEFF20B5A0}"/>
              </a:ext>
            </a:extLst>
          </p:cNvPr>
          <p:cNvSpPr/>
          <p:nvPr/>
        </p:nvSpPr>
        <p:spPr>
          <a:xfrm>
            <a:off x="1567135" y="2527469"/>
            <a:ext cx="22519444" cy="1117781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a:t>若学校开通了诊断模块，则显示“诊后训练”。学生在做完诊断测试后，可制定训练计划，然后开始训练。</a:t>
            </a:r>
          </a:p>
          <a:p>
            <a:pPr algn="ctr"/>
            <a:r>
              <a:rPr lang="zh-CN" altLang="en-US" sz="4800"/>
              <a:t>开始训练后，包括“待练习”与“已练习”两个模块。在“待练习”中，学生可查看本次训练内容，点击“开始训练”可以进行答题。</a:t>
            </a:r>
          </a:p>
        </p:txBody>
      </p:sp>
      <p:cxnSp>
        <p:nvCxnSpPr>
          <p:cNvPr id="6" name="直接连接符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397121F4-3A6A-E48C-B93E-7BDE620158BC}"/>
              </a:ext>
            </a:extLst>
          </p:cNvPr>
          <p:cNvCxnSpPr/>
          <p:nvPr/>
        </p:nvCxnSpPr>
        <p:spPr>
          <a:xfrm>
            <a:off x="7065878" y="3403711"/>
            <a:ext cx="161393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椭圆 6"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B9D9803F-DF81-E9C5-45C3-4454E5375041}"/>
              </a:ext>
            </a:extLst>
          </p:cNvPr>
          <p:cNvSpPr/>
          <p:nvPr/>
        </p:nvSpPr>
        <p:spPr>
          <a:xfrm>
            <a:off x="9313630" y="3213224"/>
            <a:ext cx="380975" cy="380975"/>
          </a:xfrm>
          <a:prstGeom prst="ellipse">
            <a:avLst/>
          </a:prstGeom>
          <a:solidFill>
            <a:schemeClr val="bg1"/>
          </a:solidFill>
          <a:ln w="76200">
            <a:solidFill>
              <a:srgbClr val="005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0" name="椭圆 9"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BB86AB0-1BF5-6839-B4BA-B9DFB5A0A014}"/>
              </a:ext>
            </a:extLst>
          </p:cNvPr>
          <p:cNvSpPr/>
          <p:nvPr/>
        </p:nvSpPr>
        <p:spPr>
          <a:xfrm>
            <a:off x="13057346" y="3213224"/>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3" name="椭圆 12"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5572DE4-F759-676B-5AAA-3424F4C4C220}"/>
              </a:ext>
            </a:extLst>
          </p:cNvPr>
          <p:cNvSpPr/>
          <p:nvPr/>
        </p:nvSpPr>
        <p:spPr>
          <a:xfrm>
            <a:off x="16887417" y="3213224"/>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4" name="文本框 13"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12DA5D46-3AC0-A891-2BAD-586B81A8C7D6}"/>
              </a:ext>
            </a:extLst>
          </p:cNvPr>
          <p:cNvSpPr txBox="1"/>
          <p:nvPr/>
        </p:nvSpPr>
        <p:spPr>
          <a:xfrm>
            <a:off x="8081810" y="3887550"/>
            <a:ext cx="2656667" cy="830997"/>
          </a:xfrm>
          <a:prstGeom prst="rect">
            <a:avLst/>
          </a:prstGeom>
          <a:solidFill>
            <a:srgbClr val="0056B3"/>
          </a:solidFill>
          <a:ln>
            <a:noFill/>
          </a:ln>
        </p:spPr>
        <p:txBody>
          <a:bodyPr wrap="square" rtlCol="0">
            <a:spAutoFit/>
          </a:bodyPr>
          <a:lstStyle/>
          <a:p>
            <a:pPr algn="ctr"/>
            <a:r>
              <a:rPr lang="zh-CN" altLang="en-US" sz="4800" b="1" dirty="0">
                <a:solidFill>
                  <a:schemeClr val="bg1"/>
                </a:solidFill>
                <a:latin typeface="思源黑体 CN Light" panose="020B0500000000000000" pitchFamily="34" charset="-122"/>
                <a:ea typeface="思源黑体 CN Light" panose="020B0500000000000000" pitchFamily="34" charset="-122"/>
              </a:rPr>
              <a:t>诊后训练</a:t>
            </a:r>
          </a:p>
        </p:txBody>
      </p:sp>
      <p:sp>
        <p:nvSpPr>
          <p:cNvPr id="15" name="文本框 1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A44D19F-CCB8-6C27-8049-E5F83739E508}"/>
              </a:ext>
            </a:extLst>
          </p:cNvPr>
          <p:cNvSpPr txBox="1"/>
          <p:nvPr/>
        </p:nvSpPr>
        <p:spPr>
          <a:xfrm>
            <a:off x="12437357" y="3948506"/>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班级训练</a:t>
            </a:r>
          </a:p>
        </p:txBody>
      </p:sp>
      <p:sp>
        <p:nvSpPr>
          <p:cNvPr id="16" name="文本框 15"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0D94BF92-03DC-C390-EC04-B8C5F7944155}"/>
              </a:ext>
            </a:extLst>
          </p:cNvPr>
          <p:cNvSpPr txBox="1"/>
          <p:nvPr/>
        </p:nvSpPr>
        <p:spPr>
          <a:xfrm>
            <a:off x="16267428" y="3948506"/>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模考训练</a:t>
            </a:r>
          </a:p>
        </p:txBody>
      </p:sp>
      <p:sp>
        <p:nvSpPr>
          <p:cNvPr id="19" name="椭圆 1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FA85E24-4B46-28AA-A4FA-9702AC00A464}"/>
              </a:ext>
            </a:extLst>
          </p:cNvPr>
          <p:cNvSpPr/>
          <p:nvPr/>
        </p:nvSpPr>
        <p:spPr>
          <a:xfrm>
            <a:off x="21155609" y="3213224"/>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22" name="文本框 2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BF3C45C6-3466-43CE-AD00-E74488EEC741}"/>
              </a:ext>
            </a:extLst>
          </p:cNvPr>
          <p:cNvSpPr txBox="1"/>
          <p:nvPr/>
        </p:nvSpPr>
        <p:spPr>
          <a:xfrm>
            <a:off x="20535620" y="3948506"/>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基础统计</a:t>
            </a:r>
          </a:p>
        </p:txBody>
      </p:sp>
      <p:grpSp>
        <p:nvGrpSpPr>
          <p:cNvPr id="23" name="组合 22"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627AC226-1ADE-7CDF-172D-11B0A7F2776B}"/>
              </a:ext>
            </a:extLst>
          </p:cNvPr>
          <p:cNvGrpSpPr/>
          <p:nvPr/>
        </p:nvGrpSpPr>
        <p:grpSpPr>
          <a:xfrm rot="16200000" flipH="1">
            <a:off x="7500189" y="3205605"/>
            <a:ext cx="773380" cy="389865"/>
            <a:chOff x="5866133" y="6441144"/>
            <a:chExt cx="386715" cy="194854"/>
          </a:xfrm>
        </p:grpSpPr>
        <p:cxnSp>
          <p:nvCxnSpPr>
            <p:cNvPr id="24" name="直接连接符 18">
              <a:extLst>
                <a:ext uri="{FF2B5EF4-FFF2-40B4-BE49-F238E27FC236}">
                  <a16:creationId xmlns:a16="http://schemas.microsoft.com/office/drawing/2014/main" id="{E7075FC5-BF48-3804-6DC1-5A56130963E4}"/>
                </a:ext>
              </a:extLst>
            </p:cNvPr>
            <p:cNvCxnSpPr/>
            <p:nvPr/>
          </p:nvCxnSpPr>
          <p:spPr>
            <a:xfrm>
              <a:off x="5866133" y="6441144"/>
              <a:ext cx="194854" cy="194854"/>
            </a:xfrm>
            <a:prstGeom prst="line">
              <a:avLst/>
            </a:prstGeom>
            <a:solidFill>
              <a:srgbClr val="FFC000"/>
            </a:solidFill>
            <a:ln w="19050">
              <a:solidFill>
                <a:srgbClr val="0056B3"/>
              </a:solidFill>
            </a:ln>
          </p:spPr>
          <p:style>
            <a:lnRef idx="1">
              <a:schemeClr val="dk1"/>
            </a:lnRef>
            <a:fillRef idx="0">
              <a:schemeClr val="dk1"/>
            </a:fillRef>
            <a:effectRef idx="0">
              <a:schemeClr val="dk1"/>
            </a:effectRef>
            <a:fontRef idx="minor">
              <a:schemeClr val="tx1"/>
            </a:fontRef>
          </p:style>
        </p:cxnSp>
        <p:cxnSp>
          <p:nvCxnSpPr>
            <p:cNvPr id="25" name="直接连接符 19">
              <a:extLst>
                <a:ext uri="{FF2B5EF4-FFF2-40B4-BE49-F238E27FC236}">
                  <a16:creationId xmlns:a16="http://schemas.microsoft.com/office/drawing/2014/main" id="{13E0E346-8859-4AD6-A030-84A181E50949}"/>
                </a:ext>
              </a:extLst>
            </p:cNvPr>
            <p:cNvCxnSpPr/>
            <p:nvPr/>
          </p:nvCxnSpPr>
          <p:spPr>
            <a:xfrm flipV="1">
              <a:off x="6051461" y="6441621"/>
              <a:ext cx="201387" cy="193358"/>
            </a:xfrm>
            <a:prstGeom prst="line">
              <a:avLst/>
            </a:prstGeom>
            <a:solidFill>
              <a:srgbClr val="FFC000"/>
            </a:solidFill>
            <a:ln w="19050">
              <a:solidFill>
                <a:srgbClr val="0056B3"/>
              </a:solidFill>
            </a:ln>
          </p:spPr>
          <p:style>
            <a:lnRef idx="1">
              <a:schemeClr val="accent1"/>
            </a:lnRef>
            <a:fillRef idx="0">
              <a:schemeClr val="accent1"/>
            </a:fillRef>
            <a:effectRef idx="0">
              <a:schemeClr val="accent1"/>
            </a:effectRef>
            <a:fontRef idx="minor">
              <a:schemeClr val="tx1"/>
            </a:fontRef>
          </p:style>
        </p:cxnSp>
      </p:grpSp>
      <p:pic>
        <p:nvPicPr>
          <p:cNvPr id="26" name="图片 25" descr="&amp;pfm8920559495&amp;&amp;spt133&amp;&amp;bdt2532&amp;&amp;wdt2550&amp;">
            <a:extLst>
              <a:ext uri="{FF2B5EF4-FFF2-40B4-BE49-F238E27FC236}">
                <a16:creationId xmlns:a16="http://schemas.microsoft.com/office/drawing/2014/main" id="{F56D9A41-0C30-5C26-D5A1-E273C3C87593}"/>
              </a:ext>
            </a:extLst>
          </p:cNvPr>
          <p:cNvPicPr>
            <a:picLocks noChangeAspect="1"/>
          </p:cNvPicPr>
          <p:nvPr/>
        </p:nvPicPr>
        <p:blipFill>
          <a:blip r:embed="rId5">
            <a:extLst>
              <a:ext uri="{BEBA8EAE-BF5A-486C-A8C5-ECC9F3942E4B}">
                <a14:imgProps xmlns:a14="http://schemas.microsoft.com/office/drawing/2010/main">
                  <a14:imgLayer r:embed="rId6"/>
                </a14:imgProps>
              </a:ext>
            </a:extLst>
          </a:blip>
          <a:srcRect/>
          <a:stretch>
            <a:fillRect/>
          </a:stretch>
        </p:blipFill>
        <p:spPr>
          <a:xfrm>
            <a:off x="238801" y="4414567"/>
            <a:ext cx="5996550" cy="6434671"/>
          </a:xfrm>
          <a:prstGeom prst="rect">
            <a:avLst/>
          </a:prstGeom>
        </p:spPr>
      </p:pic>
      <p:sp>
        <p:nvSpPr>
          <p:cNvPr id="27" name="文本框 26">
            <a:extLst>
              <a:ext uri="{FF2B5EF4-FFF2-40B4-BE49-F238E27FC236}">
                <a16:creationId xmlns:a16="http://schemas.microsoft.com/office/drawing/2014/main" id="{9EC644A6-D4A3-AC0B-4008-4113716B217C}"/>
              </a:ext>
            </a:extLst>
          </p:cNvPr>
          <p:cNvSpPr txBox="1"/>
          <p:nvPr/>
        </p:nvSpPr>
        <p:spPr>
          <a:xfrm>
            <a:off x="7834177" y="5257791"/>
            <a:ext cx="14786917" cy="2062103"/>
          </a:xfrm>
          <a:prstGeom prst="rect">
            <a:avLst/>
          </a:prstGeom>
          <a:noFill/>
        </p:spPr>
        <p:txBody>
          <a:bodyPr wrap="square" rtlCol="0">
            <a:spAutoFit/>
          </a:bodyPr>
          <a:lstStyle/>
          <a:p>
            <a:pPr marL="571471" indent="-571471" algn="l">
              <a:buFont typeface="Wingdings" panose="05000000000000000000" charset="0"/>
              <a:buChar char="Ø"/>
            </a:pPr>
            <a:r>
              <a:rPr lang="zh-CN" altLang="en-US" sz="3200" dirty="0">
                <a:latin typeface="微软雅黑" panose="020B0503020204020204" charset="-122"/>
                <a:ea typeface="微软雅黑" panose="020B0503020204020204" charset="-122"/>
                <a:cs typeface="微软雅黑" panose="020B0503020204020204" charset="-122"/>
              </a:rPr>
              <a:t>若学校开通了诊断模块，则显示“诊后训练”。学生在做完诊断测试后，可制定训练计划，然后开始训练。</a:t>
            </a:r>
          </a:p>
          <a:p>
            <a:pPr marL="571471" indent="-571471" algn="l">
              <a:buFont typeface="Wingdings" panose="05000000000000000000" charset="0"/>
              <a:buChar char="Ø"/>
            </a:pPr>
            <a:r>
              <a:rPr lang="zh-CN" altLang="en-US" sz="3200" dirty="0">
                <a:latin typeface="微软雅黑" panose="020B0503020204020204" charset="-122"/>
                <a:ea typeface="微软雅黑" panose="020B0503020204020204" charset="-122"/>
                <a:cs typeface="微软雅黑" panose="020B0503020204020204" charset="-122"/>
              </a:rPr>
              <a:t>开始训练后，包括“待练习”与“已练习”两个模块。在“待练习”中，学生可查看本次训练内容，点击“开始训练”可以进行答题。</a:t>
            </a:r>
          </a:p>
        </p:txBody>
      </p:sp>
      <p:pic>
        <p:nvPicPr>
          <p:cNvPr id="28" name="图片 27">
            <a:extLst>
              <a:ext uri="{FF2B5EF4-FFF2-40B4-BE49-F238E27FC236}">
                <a16:creationId xmlns:a16="http://schemas.microsoft.com/office/drawing/2014/main" id="{7E8A728E-A584-10FC-DEBD-CEDBBEDE4B4F}"/>
              </a:ext>
            </a:extLst>
          </p:cNvPr>
          <p:cNvPicPr>
            <a:picLocks noChangeAspect="1"/>
          </p:cNvPicPr>
          <p:nvPr/>
        </p:nvPicPr>
        <p:blipFill>
          <a:blip r:embed="rId7"/>
          <a:stretch>
            <a:fillRect/>
          </a:stretch>
        </p:blipFill>
        <p:spPr>
          <a:xfrm>
            <a:off x="7933231" y="7840803"/>
            <a:ext cx="14404672" cy="5323493"/>
          </a:xfrm>
          <a:prstGeom prst="rect">
            <a:avLst/>
          </a:prstGeom>
          <a:effectLst>
            <a:outerShdw blurRad="63500" sx="102000" sy="102000" algn="ctr" rotWithShape="0">
              <a:schemeClr val="accent1">
                <a:alpha val="40000"/>
              </a:schemeClr>
            </a:outerShdw>
          </a:effectLst>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54406453_huge"/>
          <p:cNvPicPr>
            <a:picLocks noChangeAspect="1"/>
          </p:cNvPicPr>
          <p:nvPr/>
        </p:nvPicPr>
        <p:blipFill>
          <a:blip r:embed="rId2"/>
          <a:stretch>
            <a:fillRect/>
          </a:stretch>
        </p:blipFill>
        <p:spPr>
          <a:xfrm>
            <a:off x="3810000" y="1270"/>
            <a:ext cx="20572730" cy="13698220"/>
          </a:xfrm>
          <a:prstGeom prst="rect">
            <a:avLst/>
          </a:prstGeom>
        </p:spPr>
      </p:pic>
      <p:sp>
        <p:nvSpPr>
          <p:cNvPr id="6" name="矩形 5"/>
          <p:cNvSpPr/>
          <p:nvPr/>
        </p:nvSpPr>
        <p:spPr>
          <a:xfrm>
            <a:off x="-460375" y="0"/>
            <a:ext cx="24843105" cy="13698855"/>
          </a:xfrm>
          <a:prstGeom prst="rect">
            <a:avLst/>
          </a:prstGeom>
          <a:gradFill>
            <a:gsLst>
              <a:gs pos="0">
                <a:srgbClr val="0090FF">
                  <a:alpha val="0"/>
                </a:srgbClr>
              </a:gs>
              <a:gs pos="64000">
                <a:schemeClr val="bg1">
                  <a:alpha val="94000"/>
                </a:schemeClr>
              </a:gs>
              <a:gs pos="86000">
                <a:schemeClr val="bg1"/>
              </a:gs>
            </a:gsLst>
            <a:lin ang="10800000" scaled="0"/>
          </a:gra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anchor="ctr" forceAA="0">
            <a:spAutoFit/>
          </a:bodyPr>
          <a:lstStyle/>
          <a:p>
            <a:pPr marL="0" marR="0" lvl="0" indent="0" algn="ctr" defTabSz="825500" rtl="0" eaLnBrk="1" fontAlgn="auto" latinLnBrk="0" hangingPunct="0">
              <a:lnSpc>
                <a:spcPct val="100000"/>
              </a:lnSpc>
              <a:spcBef>
                <a:spcPts val="0"/>
              </a:spcBef>
              <a:spcAft>
                <a:spcPts val="0"/>
              </a:spcAft>
              <a:buClrTx/>
              <a:buSzTx/>
              <a:buFontTx/>
              <a:buNone/>
              <a:defRPr/>
            </a:pPr>
            <a:endParaRPr kumimoji="0" lang="zh-CN" altLang="en-US" sz="3200" b="0" i="0" u="none" strike="noStrike" kern="0" cap="none" spc="0" normalizeH="0" baseline="0" noProof="0">
              <a:ln>
                <a:noFill/>
              </a:ln>
              <a:solidFill>
                <a:srgbClr val="FFFFFF"/>
              </a:solidFill>
              <a:effectLst/>
              <a:uLnTx/>
              <a:uFillTx/>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275" name="矩形"/>
          <p:cNvSpPr/>
          <p:nvPr/>
        </p:nvSpPr>
        <p:spPr>
          <a:xfrm>
            <a:off x="1710055" y="7604125"/>
            <a:ext cx="3091180" cy="76200"/>
          </a:xfrm>
          <a:prstGeom prst="rect">
            <a:avLst/>
          </a:prstGeom>
          <a:gradFill>
            <a:gsLst>
              <a:gs pos="0">
                <a:schemeClr val="accent1">
                  <a:lumMod val="40000"/>
                  <a:lumOff val="60000"/>
                </a:schemeClr>
              </a:gs>
              <a:gs pos="100000">
                <a:srgbClr val="0074FF"/>
              </a:gs>
            </a:gsLst>
            <a:lin ang="10800000"/>
          </a:gradFill>
          <a:ln w="12700">
            <a:miter lim="400000"/>
          </a:ln>
        </p:spPr>
        <p:txBody>
          <a:bodyPr lIns="30195" tIns="30195" rIns="30195" bIns="30195" anchor="ctr">
            <a:noAutofit/>
          </a:bodyPr>
          <a:lstStyle/>
          <a:p>
            <a:pPr marL="0" marR="0" lvl="0" indent="0" algn="ctr" defTabSz="490220" rtl="0" eaLnBrk="1" fontAlgn="auto" latinLnBrk="0" hangingPunct="0">
              <a:lnSpc>
                <a:spcPct val="100000"/>
              </a:lnSpc>
              <a:spcBef>
                <a:spcPts val="0"/>
              </a:spcBef>
              <a:spcAft>
                <a:spcPts val="0"/>
              </a:spcAft>
              <a:buClrTx/>
              <a:buSzTx/>
              <a:buFontTx/>
              <a:buNone/>
              <a:defRPr sz="1600">
                <a:solidFill>
                  <a:srgbClr val="FFFFFF"/>
                </a:solidFill>
                <a:latin typeface="Alibaba PuHuiTi 2 55 Regular"/>
                <a:ea typeface="Alibaba PuHuiTi 2 55 Regular"/>
                <a:cs typeface="Alibaba PuHuiTi 2 55 Regular"/>
                <a:sym typeface="Alibaba PuHuiTi 2 55 Regular"/>
              </a:defRPr>
            </a:pPr>
            <a:endParaRPr kumimoji="0" sz="2400" b="0" i="0" u="none" strike="noStrike" kern="0" cap="none" spc="0" normalizeH="0" baseline="0" noProof="0">
              <a:ln>
                <a:noFill/>
              </a:ln>
              <a:solidFill>
                <a:srgbClr val="FFFFFF"/>
              </a:solidFill>
              <a:effectLst/>
              <a:uLnTx/>
              <a:uFillTx/>
              <a:latin typeface="Alibaba PuHuiTi 2 55 Regular"/>
              <a:sym typeface="+mn-ea"/>
            </a:endParaRPr>
          </a:p>
        </p:txBody>
      </p:sp>
      <p:sp>
        <p:nvSpPr>
          <p:cNvPr id="276" name="这里是两行的标题两行的标题两行的标题不超过20字"/>
          <p:cNvSpPr txBox="1"/>
          <p:nvPr/>
        </p:nvSpPr>
        <p:spPr>
          <a:xfrm>
            <a:off x="1710055" y="5987415"/>
            <a:ext cx="10005695" cy="993775"/>
          </a:xfrm>
          <a:prstGeom prst="rect">
            <a:avLst/>
          </a:prstGeom>
          <a:ln w="12700">
            <a:miter lim="400000"/>
          </a:ln>
        </p:spPr>
        <p:txBody>
          <a:bodyPr lIns="22575" tIns="22575" rIns="22575" bIns="22575"/>
          <a:lstStyle>
            <a:lvl1pPr algn="l" defTabSz="366395">
              <a:defRPr sz="6000">
                <a:solidFill>
                  <a:srgbClr val="1E1E1E"/>
                </a:solidFill>
                <a:latin typeface="Alibaba PuHuiTi 2 55 Regular"/>
                <a:ea typeface="Alibaba PuHuiTi 2 55 Regular"/>
                <a:cs typeface="Alibaba PuHuiTi 2 55 Regular"/>
                <a:sym typeface="Alibaba PuHuiTi 2 55 Regular"/>
              </a:defRPr>
            </a:lvl1pPr>
          </a:lstStyle>
          <a:p>
            <a:pPr marL="0" marR="0" lvl="0" indent="0" algn="l" defTabSz="366395" rtl="0" eaLnBrk="1" fontAlgn="auto" latinLnBrk="0" hangingPunct="0">
              <a:lnSpc>
                <a:spcPct val="100000"/>
              </a:lnSpc>
              <a:spcBef>
                <a:spcPts val="0"/>
              </a:spcBef>
              <a:spcAft>
                <a:spcPts val="0"/>
              </a:spcAft>
              <a:buClrTx/>
              <a:buSzTx/>
              <a:buFontTx/>
              <a:buNone/>
              <a:defRPr/>
            </a:pPr>
            <a:r>
              <a:rPr kumimoji="1" lang="zh-CN" altLang="en-US" sz="6600" b="1" i="0" u="none" strike="noStrike" kern="0" cap="none" spc="0" normalizeH="0" baseline="0" noProof="0" dirty="0">
                <a:ln>
                  <a:noFill/>
                </a:ln>
                <a:solidFill>
                  <a:srgbClr val="5E5E5E"/>
                </a:solidFill>
                <a:effectLst/>
                <a:uLnTx/>
                <a:uFillTx/>
                <a:latin typeface="微软雅黑" panose="020B0503020204020204" charset="-122"/>
                <a:ea typeface="微软雅黑" panose="020B0503020204020204" charset="-122"/>
                <a:cs typeface="微软雅黑" panose="020B0503020204020204" charset="-122"/>
                <a:sym typeface="Alibaba PuHuiTi 2 55 Regular"/>
              </a:rPr>
              <a:t>登录认证</a:t>
            </a:r>
          </a:p>
        </p:txBody>
      </p:sp>
      <p:sp>
        <p:nvSpPr>
          <p:cNvPr id="277" name="文本框 1"/>
          <p:cNvSpPr txBox="1"/>
          <p:nvPr/>
        </p:nvSpPr>
        <p:spPr>
          <a:xfrm>
            <a:off x="1709813" y="7620980"/>
            <a:ext cx="1625267" cy="1451610"/>
          </a:xfrm>
          <a:prstGeom prst="rect">
            <a:avLst/>
          </a:prstGeom>
          <a:ln w="12700">
            <a:miter lim="400000"/>
          </a:ln>
        </p:spPr>
        <p:txBody>
          <a:bodyPr lIns="49522" tIns="49522" rIns="49522" bIns="49522" anchor="ctr">
            <a:spAutoFit/>
          </a:bodyPr>
          <a:lstStyle>
            <a:lvl1pPr algn="l" defTabSz="490220">
              <a:lnSpc>
                <a:spcPct val="110000"/>
              </a:lnSpc>
              <a:defRPr sz="8000" b="1">
                <a:solidFill>
                  <a:srgbClr val="53585F"/>
                </a:solidFill>
                <a:latin typeface="Alibaba Sans 102"/>
                <a:ea typeface="Alibaba Sans 102"/>
                <a:cs typeface="Alibaba Sans 102"/>
                <a:sym typeface="Alibaba Sans 102"/>
              </a:defRPr>
            </a:lvl1pPr>
          </a:lstStyle>
          <a:p>
            <a:pPr marL="0" marR="0" lvl="0" indent="0" algn="l" defTabSz="490220" rtl="0" eaLnBrk="1" fontAlgn="auto" latinLnBrk="0" hangingPunct="0">
              <a:lnSpc>
                <a:spcPct val="110000"/>
              </a:lnSpc>
              <a:spcBef>
                <a:spcPts val="0"/>
              </a:spcBef>
              <a:spcAft>
                <a:spcPts val="0"/>
              </a:spcAft>
              <a:buClrTx/>
              <a:buSzTx/>
              <a:buFontTx/>
              <a:buNone/>
              <a:defRPr/>
            </a:pPr>
            <a:r>
              <a:rPr kumimoji="0" sz="8000" b="1" i="0" u="none" strike="noStrike" kern="0" cap="none" spc="0" normalizeH="0" baseline="0" noProof="0">
                <a:ln>
                  <a:noFill/>
                </a:ln>
                <a:solidFill>
                  <a:srgbClr val="53585F"/>
                </a:solidFill>
                <a:effectLst/>
                <a:uLnTx/>
                <a:uFillTx/>
                <a:latin typeface="DIN Alternate" panose="020B0500000000000000" charset="0"/>
                <a:cs typeface="DIN Alternate" panose="020B0500000000000000" charset="0"/>
                <a:sym typeface="Alibaba Sans 102"/>
              </a:rPr>
              <a:t>0</a:t>
            </a:r>
            <a:r>
              <a:rPr kumimoji="0" lang="en-US" sz="8000" b="1" i="0" u="none" strike="noStrike" kern="0" cap="none" spc="0" normalizeH="0" baseline="0" noProof="0">
                <a:ln>
                  <a:noFill/>
                </a:ln>
                <a:solidFill>
                  <a:srgbClr val="53585F"/>
                </a:solidFill>
                <a:effectLst/>
                <a:uLnTx/>
                <a:uFillTx/>
                <a:latin typeface="DIN Alternate" panose="020B0500000000000000" charset="0"/>
                <a:cs typeface="DIN Alternate" panose="020B0500000000000000" charset="0"/>
                <a:sym typeface="Alibaba Sans 102"/>
              </a:rPr>
              <a:t>1</a:t>
            </a:r>
          </a:p>
        </p:txBody>
      </p:sp>
      <p:sp>
        <p:nvSpPr>
          <p:cNvPr id="278" name="New Future on Cloud"/>
          <p:cNvSpPr txBox="1"/>
          <p:nvPr/>
        </p:nvSpPr>
        <p:spPr>
          <a:xfrm>
            <a:off x="1709813" y="6981355"/>
            <a:ext cx="4416141" cy="398054"/>
          </a:xfrm>
          <a:prstGeom prst="rect">
            <a:avLst/>
          </a:prstGeom>
          <a:ln w="12700">
            <a:miter lim="400000"/>
          </a:ln>
        </p:spPr>
        <p:txBody>
          <a:bodyPr wrap="none" lIns="14222" tIns="14222" rIns="14222" bIns="14222">
            <a:spAutoFit/>
          </a:bodyPr>
          <a:lstStyle>
            <a:lvl1pPr algn="l" defTabSz="219075">
              <a:defRPr>
                <a:solidFill>
                  <a:srgbClr val="53585F"/>
                </a:solidFill>
                <a:latin typeface="Alibaba Sans"/>
                <a:ea typeface="Alibaba Sans"/>
                <a:cs typeface="Alibaba Sans"/>
                <a:sym typeface="Alibaba Sans"/>
              </a:defRPr>
            </a:lvl1pPr>
          </a:lstStyle>
          <a:p>
            <a:pPr marL="0" marR="0" lvl="0" indent="0" algn="l" defTabSz="219075" rtl="0" eaLnBrk="1" fontAlgn="auto" latinLnBrk="0" hangingPunct="0">
              <a:lnSpc>
                <a:spcPct val="100000"/>
              </a:lnSpc>
              <a:spcBef>
                <a:spcPts val="0"/>
              </a:spcBef>
              <a:spcAft>
                <a:spcPts val="0"/>
              </a:spcAft>
              <a:buClrTx/>
              <a:buSzTx/>
              <a:buFontTx/>
              <a:buNone/>
              <a:defRPr/>
            </a:pPr>
            <a:r>
              <a:rPr kumimoji="0" lang="en-US" sz="2400" b="0" i="0" u="none" strike="noStrike" kern="0" cap="none" spc="0" normalizeH="0" baseline="0" noProof="0" dirty="0">
                <a:ln>
                  <a:noFill/>
                </a:ln>
                <a:solidFill>
                  <a:srgbClr val="53585F"/>
                </a:solidFill>
                <a:effectLst/>
                <a:uLnTx/>
                <a:uFillTx/>
                <a:latin typeface="Alibaba Sans"/>
                <a:sym typeface="Alibaba Sans"/>
              </a:rPr>
              <a:t>Enrich Learning Empower Teaching</a:t>
            </a:r>
            <a:endParaRPr kumimoji="0" sz="2400" b="0" i="0" u="none" strike="noStrike" kern="0" cap="none" spc="0" normalizeH="0" baseline="0" noProof="0" dirty="0">
              <a:ln>
                <a:noFill/>
              </a:ln>
              <a:solidFill>
                <a:srgbClr val="53585F"/>
              </a:solidFill>
              <a:effectLst/>
              <a:uLnTx/>
              <a:uFillTx/>
              <a:latin typeface="Alibaba Sans"/>
              <a:sym typeface="Alibaba Sans"/>
            </a:endParaRPr>
          </a:p>
        </p:txBody>
      </p:sp>
      <p:sp>
        <p:nvSpPr>
          <p:cNvPr id="279" name="文本框 2" hidden="1"/>
          <p:cNvSpPr txBox="1"/>
          <p:nvPr/>
        </p:nvSpPr>
        <p:spPr>
          <a:xfrm>
            <a:off x="-299985" y="337"/>
            <a:ext cx="0" cy="0"/>
          </a:xfrm>
          <a:prstGeom prst="rect">
            <a:avLst/>
          </a:prstGeom>
          <a:solidFill>
            <a:srgbClr val="FFFFFF"/>
          </a:solidFill>
        </p:spPr>
        <p:txBody>
          <a:bodyPr rtlCol="0" anchor="t"/>
          <a:lstStyle/>
          <a:p>
            <a:pPr marL="0" marR="0" lvl="0" indent="0" algn="l" defTabSz="2437765" rtl="0" eaLnBrk="1" fontAlgn="auto" latinLnBrk="0" hangingPunct="0">
              <a:lnSpc>
                <a:spcPct val="100000"/>
              </a:lnSpc>
              <a:spcBef>
                <a:spcPts val="0"/>
              </a:spcBef>
              <a:spcAft>
                <a:spcPts val="0"/>
              </a:spcAft>
              <a:buClrTx/>
              <a:buSzTx/>
              <a:buFontTx/>
              <a:buNone/>
              <a:defRPr/>
            </a:pPr>
            <a:endParaRPr kumimoji="0" lang="en-US" sz="1100" b="0" i="0" u="none" strike="noStrike" kern="0" cap="none" spc="0" normalizeH="0" baseline="0" noProof="0">
              <a:ln>
                <a:noFill/>
              </a:ln>
              <a:solidFill>
                <a:srgbClr val="5E5E5E"/>
              </a:solidFill>
              <a:effectLst/>
              <a:uLnTx/>
              <a:uFillTx/>
              <a:latin typeface="Helvetica Neue" panose="02000503000000020004"/>
              <a:sym typeface="Helvetica Neue" panose="02000503000000020004"/>
            </a:endParaRPr>
          </a:p>
          <a:p>
            <a:pPr marL="0" marR="0" lvl="0" indent="0" algn="ctr" defTabSz="2437765" rtl="0" eaLnBrk="1" fontAlgn="auto" latinLnBrk="0" hangingPunct="0">
              <a:lnSpc>
                <a:spcPct val="100000"/>
              </a:lnSpc>
              <a:spcBef>
                <a:spcPts val="0"/>
              </a:spcBef>
              <a:spcAft>
                <a:spcPts val="0"/>
              </a:spcAft>
              <a:buClr>
                <a:srgbClr val="FFFFFF"/>
              </a:buClr>
              <a:buSzTx/>
              <a:buFontTx/>
              <a:buNone/>
              <a:defRPr/>
            </a:pPr>
            <a:r>
              <a:rPr kumimoji="0" lang="en-US" sz="2400" b="0" i="0" u="none" strike="noStrike" kern="0" cap="none" spc="0" normalizeH="0" baseline="0" noProof="0">
                <a:ln>
                  <a:noFill/>
                </a:ln>
                <a:solidFill>
                  <a:srgbClr val="FFFFFF"/>
                </a:solidFill>
                <a:effectLst/>
                <a:uLnTx/>
                <a:uFillTx/>
                <a:latin typeface="Helvetica Neue" panose="02000503000000020004"/>
                <a:sym typeface="Helvetica Neue" panose="02000503000000020004"/>
              </a:rPr>
              <a:t>BBAAD9C20180234D78A0072836F0B46062B9B20715048B20A6D98139B1532BF60B44BC38916EFB0222692908C84601EBEFF921AA61D02B411BBFC202745E22D524F665ADBA25769744C22C076802468F5E40E9EA74477153B8EBE19701812C28DCC6229FDE3</a:t>
            </a:r>
          </a:p>
        </p:txBody>
      </p:sp>
      <p:pic>
        <p:nvPicPr>
          <p:cNvPr id="29" name="图片 28"/>
          <p:cNvPicPr>
            <a:picLocks noChangeAspect="1"/>
          </p:cNvPicPr>
          <p:nvPr/>
        </p:nvPicPr>
        <p:blipFill>
          <a:blip r:embed="rId3"/>
          <a:stretch>
            <a:fillRect/>
          </a:stretch>
        </p:blipFill>
        <p:spPr>
          <a:xfrm>
            <a:off x="21835110" y="1192530"/>
            <a:ext cx="2143256" cy="720000"/>
          </a:xfrm>
          <a:prstGeom prst="rect">
            <a:avLst/>
          </a:prstGeom>
        </p:spPr>
      </p:pic>
      <p:pic>
        <p:nvPicPr>
          <p:cNvPr id="2" name="图片 1"/>
          <p:cNvPicPr>
            <a:picLocks noChangeAspect="1"/>
          </p:cNvPicPr>
          <p:nvPr/>
        </p:nvPicPr>
        <p:blipFill>
          <a:blip r:embed="rId4"/>
          <a:stretch>
            <a:fillRect/>
          </a:stretch>
        </p:blipFill>
        <p:spPr>
          <a:xfrm>
            <a:off x="9239250" y="0"/>
            <a:ext cx="15143480" cy="13696950"/>
          </a:xfrm>
          <a:prstGeom prst="rect">
            <a:avLst/>
          </a:prstGeom>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71091" y="2005647"/>
            <a:ext cx="4254223" cy="954107"/>
          </a:xfrm>
          <a:prstGeom prst="rect">
            <a:avLst/>
          </a:prstGeom>
          <a:noFill/>
        </p:spPr>
        <p:txBody>
          <a:bodyPr wrap="square" rtlCol="0">
            <a:spAutoFit/>
          </a:bodyPr>
          <a:lstStyle/>
          <a:p>
            <a:pPr algn="ctr"/>
            <a:r>
              <a:rPr lang="zh-CN" altLang="en-US" sz="5600" b="1">
                <a:solidFill>
                  <a:schemeClr val="bg1"/>
                </a:solidFill>
                <a:latin typeface="微软雅黑" panose="020B0503020204020204" charset="-122"/>
                <a:ea typeface="微软雅黑" panose="020B0503020204020204" charset="-122"/>
              </a:rPr>
              <a:t>课中</a:t>
            </a:r>
          </a:p>
        </p:txBody>
      </p:sp>
      <p:sp>
        <p:nvSpPr>
          <p:cNvPr id="17"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日常训练</a:t>
            </a:r>
          </a:p>
        </p:txBody>
      </p:sp>
      <p:sp>
        <p:nvSpPr>
          <p:cNvPr id="20"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21"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4" name="矩形 3">
            <a:extLst>
              <a:ext uri="{FF2B5EF4-FFF2-40B4-BE49-F238E27FC236}">
                <a16:creationId xmlns:a16="http://schemas.microsoft.com/office/drawing/2014/main" id="{A5E7031A-759A-5731-DA4C-9ECEFF20B5A0}"/>
              </a:ext>
            </a:extLst>
          </p:cNvPr>
          <p:cNvSpPr/>
          <p:nvPr/>
        </p:nvSpPr>
        <p:spPr>
          <a:xfrm>
            <a:off x="1567135" y="2527469"/>
            <a:ext cx="22519444" cy="1117781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a:t>若学校开通了诊断模块，则显示“诊后训练”。学生在做完诊断测试后，可制定训练计划，然后开始训练。</a:t>
            </a:r>
          </a:p>
          <a:p>
            <a:pPr algn="ctr"/>
            <a:r>
              <a:rPr lang="zh-CN" altLang="en-US" sz="4800"/>
              <a:t>开始训练后，包括“待练习”与“已练习”两个模块。在“待练习”中，学生可查看本次训练内容，点击“开始训练”可以进行答题。</a:t>
            </a:r>
          </a:p>
        </p:txBody>
      </p:sp>
      <p:cxnSp>
        <p:nvCxnSpPr>
          <p:cNvPr id="6" name="直接连接符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397121F4-3A6A-E48C-B93E-7BDE620158BC}"/>
              </a:ext>
            </a:extLst>
          </p:cNvPr>
          <p:cNvCxnSpPr/>
          <p:nvPr/>
        </p:nvCxnSpPr>
        <p:spPr>
          <a:xfrm>
            <a:off x="7065878" y="3403711"/>
            <a:ext cx="161393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椭圆 6"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B9D9803F-DF81-E9C5-45C3-4454E5375041}"/>
              </a:ext>
            </a:extLst>
          </p:cNvPr>
          <p:cNvSpPr/>
          <p:nvPr/>
        </p:nvSpPr>
        <p:spPr>
          <a:xfrm>
            <a:off x="9313630" y="3213224"/>
            <a:ext cx="380975" cy="380975"/>
          </a:xfrm>
          <a:prstGeom prst="ellipse">
            <a:avLst/>
          </a:prstGeom>
          <a:solidFill>
            <a:schemeClr val="bg1"/>
          </a:solidFill>
          <a:ln w="76200">
            <a:solidFill>
              <a:srgbClr val="005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0" name="椭圆 9"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BB86AB0-1BF5-6839-B4BA-B9DFB5A0A014}"/>
              </a:ext>
            </a:extLst>
          </p:cNvPr>
          <p:cNvSpPr/>
          <p:nvPr/>
        </p:nvSpPr>
        <p:spPr>
          <a:xfrm>
            <a:off x="13057346" y="3213224"/>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3" name="椭圆 12"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5572DE4-F759-676B-5AAA-3424F4C4C220}"/>
              </a:ext>
            </a:extLst>
          </p:cNvPr>
          <p:cNvSpPr/>
          <p:nvPr/>
        </p:nvSpPr>
        <p:spPr>
          <a:xfrm>
            <a:off x="16887417" y="3213224"/>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4" name="文本框 13"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12DA5D46-3AC0-A891-2BAD-586B81A8C7D6}"/>
              </a:ext>
            </a:extLst>
          </p:cNvPr>
          <p:cNvSpPr txBox="1"/>
          <p:nvPr/>
        </p:nvSpPr>
        <p:spPr>
          <a:xfrm>
            <a:off x="8081810" y="3887550"/>
            <a:ext cx="2656667" cy="830997"/>
          </a:xfrm>
          <a:prstGeom prst="rect">
            <a:avLst/>
          </a:prstGeom>
          <a:solidFill>
            <a:srgbClr val="0056B3"/>
          </a:solidFill>
          <a:ln>
            <a:noFill/>
          </a:ln>
        </p:spPr>
        <p:txBody>
          <a:bodyPr wrap="square" rtlCol="0">
            <a:spAutoFit/>
          </a:bodyPr>
          <a:lstStyle/>
          <a:p>
            <a:pPr algn="ctr"/>
            <a:r>
              <a:rPr lang="zh-CN" altLang="en-US" sz="4800" b="1" dirty="0">
                <a:solidFill>
                  <a:schemeClr val="bg1"/>
                </a:solidFill>
                <a:latin typeface="思源黑体 CN Light" panose="020B0500000000000000" pitchFamily="34" charset="-122"/>
                <a:ea typeface="思源黑体 CN Light" panose="020B0500000000000000" pitchFamily="34" charset="-122"/>
              </a:rPr>
              <a:t>诊后训练</a:t>
            </a:r>
          </a:p>
        </p:txBody>
      </p:sp>
      <p:sp>
        <p:nvSpPr>
          <p:cNvPr id="15" name="文本框 1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A44D19F-CCB8-6C27-8049-E5F83739E508}"/>
              </a:ext>
            </a:extLst>
          </p:cNvPr>
          <p:cNvSpPr txBox="1"/>
          <p:nvPr/>
        </p:nvSpPr>
        <p:spPr>
          <a:xfrm>
            <a:off x="12437357" y="3948506"/>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班级训练</a:t>
            </a:r>
          </a:p>
        </p:txBody>
      </p:sp>
      <p:sp>
        <p:nvSpPr>
          <p:cNvPr id="16" name="文本框 15"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0D94BF92-03DC-C390-EC04-B8C5F7944155}"/>
              </a:ext>
            </a:extLst>
          </p:cNvPr>
          <p:cNvSpPr txBox="1"/>
          <p:nvPr/>
        </p:nvSpPr>
        <p:spPr>
          <a:xfrm>
            <a:off x="16267428" y="3948506"/>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模考训练</a:t>
            </a:r>
          </a:p>
        </p:txBody>
      </p:sp>
      <p:sp>
        <p:nvSpPr>
          <p:cNvPr id="19" name="椭圆 1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FA85E24-4B46-28AA-A4FA-9702AC00A464}"/>
              </a:ext>
            </a:extLst>
          </p:cNvPr>
          <p:cNvSpPr/>
          <p:nvPr/>
        </p:nvSpPr>
        <p:spPr>
          <a:xfrm>
            <a:off x="21155609" y="3213224"/>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22" name="文本框 2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BF3C45C6-3466-43CE-AD00-E74488EEC741}"/>
              </a:ext>
            </a:extLst>
          </p:cNvPr>
          <p:cNvSpPr txBox="1"/>
          <p:nvPr/>
        </p:nvSpPr>
        <p:spPr>
          <a:xfrm>
            <a:off x="20535620" y="3948506"/>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基础统计</a:t>
            </a:r>
          </a:p>
        </p:txBody>
      </p:sp>
      <p:grpSp>
        <p:nvGrpSpPr>
          <p:cNvPr id="23" name="组合 22"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627AC226-1ADE-7CDF-172D-11B0A7F2776B}"/>
              </a:ext>
            </a:extLst>
          </p:cNvPr>
          <p:cNvGrpSpPr/>
          <p:nvPr/>
        </p:nvGrpSpPr>
        <p:grpSpPr>
          <a:xfrm rot="16200000" flipH="1">
            <a:off x="7500189" y="3205605"/>
            <a:ext cx="773380" cy="389865"/>
            <a:chOff x="5866133" y="6441144"/>
            <a:chExt cx="386715" cy="194854"/>
          </a:xfrm>
        </p:grpSpPr>
        <p:cxnSp>
          <p:nvCxnSpPr>
            <p:cNvPr id="24" name="直接连接符 18">
              <a:extLst>
                <a:ext uri="{FF2B5EF4-FFF2-40B4-BE49-F238E27FC236}">
                  <a16:creationId xmlns:a16="http://schemas.microsoft.com/office/drawing/2014/main" id="{E7075FC5-BF48-3804-6DC1-5A56130963E4}"/>
                </a:ext>
              </a:extLst>
            </p:cNvPr>
            <p:cNvCxnSpPr/>
            <p:nvPr/>
          </p:nvCxnSpPr>
          <p:spPr>
            <a:xfrm>
              <a:off x="5866133" y="6441144"/>
              <a:ext cx="194854" cy="194854"/>
            </a:xfrm>
            <a:prstGeom prst="line">
              <a:avLst/>
            </a:prstGeom>
            <a:solidFill>
              <a:srgbClr val="FFC000"/>
            </a:solidFill>
            <a:ln w="19050">
              <a:solidFill>
                <a:srgbClr val="0056B3"/>
              </a:solidFill>
            </a:ln>
          </p:spPr>
          <p:style>
            <a:lnRef idx="1">
              <a:schemeClr val="dk1"/>
            </a:lnRef>
            <a:fillRef idx="0">
              <a:schemeClr val="dk1"/>
            </a:fillRef>
            <a:effectRef idx="0">
              <a:schemeClr val="dk1"/>
            </a:effectRef>
            <a:fontRef idx="minor">
              <a:schemeClr val="tx1"/>
            </a:fontRef>
          </p:style>
        </p:cxnSp>
        <p:cxnSp>
          <p:nvCxnSpPr>
            <p:cNvPr id="25" name="直接连接符 19">
              <a:extLst>
                <a:ext uri="{FF2B5EF4-FFF2-40B4-BE49-F238E27FC236}">
                  <a16:creationId xmlns:a16="http://schemas.microsoft.com/office/drawing/2014/main" id="{13E0E346-8859-4AD6-A030-84A181E50949}"/>
                </a:ext>
              </a:extLst>
            </p:cNvPr>
            <p:cNvCxnSpPr/>
            <p:nvPr/>
          </p:nvCxnSpPr>
          <p:spPr>
            <a:xfrm flipV="1">
              <a:off x="6051461" y="6441621"/>
              <a:ext cx="201387" cy="193358"/>
            </a:xfrm>
            <a:prstGeom prst="line">
              <a:avLst/>
            </a:prstGeom>
            <a:solidFill>
              <a:srgbClr val="FFC000"/>
            </a:solidFill>
            <a:ln w="19050">
              <a:solidFill>
                <a:srgbClr val="0056B3"/>
              </a:solidFill>
            </a:ln>
          </p:spPr>
          <p:style>
            <a:lnRef idx="1">
              <a:schemeClr val="accent1"/>
            </a:lnRef>
            <a:fillRef idx="0">
              <a:schemeClr val="accent1"/>
            </a:fillRef>
            <a:effectRef idx="0">
              <a:schemeClr val="accent1"/>
            </a:effectRef>
            <a:fontRef idx="minor">
              <a:schemeClr val="tx1"/>
            </a:fontRef>
          </p:style>
        </p:cxnSp>
      </p:grpSp>
      <p:pic>
        <p:nvPicPr>
          <p:cNvPr id="26" name="图片 25" descr="&amp;pfm8920559495&amp;&amp;spt133&amp;&amp;bdt2532&amp;&amp;wdt2550&amp;">
            <a:extLst>
              <a:ext uri="{FF2B5EF4-FFF2-40B4-BE49-F238E27FC236}">
                <a16:creationId xmlns:a16="http://schemas.microsoft.com/office/drawing/2014/main" id="{F56D9A41-0C30-5C26-D5A1-E273C3C87593}"/>
              </a:ext>
            </a:extLst>
          </p:cNvPr>
          <p:cNvPicPr>
            <a:picLocks noChangeAspect="1"/>
          </p:cNvPicPr>
          <p:nvPr/>
        </p:nvPicPr>
        <p:blipFill>
          <a:blip r:embed="rId5">
            <a:extLst>
              <a:ext uri="{BEBA8EAE-BF5A-486C-A8C5-ECC9F3942E4B}">
                <a14:imgProps xmlns:a14="http://schemas.microsoft.com/office/drawing/2010/main">
                  <a14:imgLayer r:embed="rId6"/>
                </a14:imgProps>
              </a:ext>
            </a:extLst>
          </a:blip>
          <a:srcRect/>
          <a:stretch>
            <a:fillRect/>
          </a:stretch>
        </p:blipFill>
        <p:spPr>
          <a:xfrm>
            <a:off x="238801" y="4414567"/>
            <a:ext cx="5996550" cy="6434671"/>
          </a:xfrm>
          <a:prstGeom prst="rect">
            <a:avLst/>
          </a:prstGeom>
        </p:spPr>
      </p:pic>
      <p:sp>
        <p:nvSpPr>
          <p:cNvPr id="3" name="文本框 2">
            <a:extLst>
              <a:ext uri="{FF2B5EF4-FFF2-40B4-BE49-F238E27FC236}">
                <a16:creationId xmlns:a16="http://schemas.microsoft.com/office/drawing/2014/main" id="{1D92B6A7-C7BC-63EA-5505-401ECCD2D42F}"/>
              </a:ext>
            </a:extLst>
          </p:cNvPr>
          <p:cNvSpPr txBox="1"/>
          <p:nvPr/>
        </p:nvSpPr>
        <p:spPr>
          <a:xfrm>
            <a:off x="7861071" y="5230898"/>
            <a:ext cx="14786917" cy="1077218"/>
          </a:xfrm>
          <a:prstGeom prst="rect">
            <a:avLst/>
          </a:prstGeom>
          <a:noFill/>
        </p:spPr>
        <p:txBody>
          <a:bodyPr wrap="square" rtlCol="0">
            <a:spAutoFit/>
          </a:bodyPr>
          <a:lstStyle/>
          <a:p>
            <a:pPr marL="571471" indent="-571471" algn="l">
              <a:buFont typeface="Wingdings" panose="05000000000000000000" charset="0"/>
              <a:buChar char="Ø"/>
            </a:pPr>
            <a:r>
              <a:rPr lang="zh-CN" altLang="en-US" sz="3200" dirty="0">
                <a:latin typeface="微软雅黑" panose="020B0503020204020204" charset="-122"/>
                <a:ea typeface="微软雅黑" panose="020B0503020204020204" charset="-122"/>
                <a:cs typeface="微软雅黑" panose="020B0503020204020204" charset="-122"/>
              </a:rPr>
              <a:t>点击“已练习”，学生可根据“技能”以及“微技能”分类对已完成的练习进行筛选。点击“查看答题”可查看具体答题情况。</a:t>
            </a:r>
          </a:p>
        </p:txBody>
      </p:sp>
      <p:pic>
        <p:nvPicPr>
          <p:cNvPr id="5" name="图片 4">
            <a:extLst>
              <a:ext uri="{FF2B5EF4-FFF2-40B4-BE49-F238E27FC236}">
                <a16:creationId xmlns:a16="http://schemas.microsoft.com/office/drawing/2014/main" id="{D1110149-EC2E-BDD8-3188-08E6AB8F5ACA}"/>
              </a:ext>
            </a:extLst>
          </p:cNvPr>
          <p:cNvPicPr>
            <a:picLocks noChangeAspect="1"/>
          </p:cNvPicPr>
          <p:nvPr/>
        </p:nvPicPr>
        <p:blipFill>
          <a:blip r:embed="rId7"/>
          <a:stretch>
            <a:fillRect/>
          </a:stretch>
        </p:blipFill>
        <p:spPr>
          <a:xfrm>
            <a:off x="8602702" y="7093865"/>
            <a:ext cx="13664310" cy="545048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113686500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71091" y="2005647"/>
            <a:ext cx="4254223" cy="954107"/>
          </a:xfrm>
          <a:prstGeom prst="rect">
            <a:avLst/>
          </a:prstGeom>
          <a:noFill/>
        </p:spPr>
        <p:txBody>
          <a:bodyPr wrap="square" rtlCol="0">
            <a:spAutoFit/>
          </a:bodyPr>
          <a:lstStyle/>
          <a:p>
            <a:pPr algn="ctr"/>
            <a:r>
              <a:rPr lang="zh-CN" altLang="en-US" sz="5600" b="1">
                <a:solidFill>
                  <a:schemeClr val="bg1"/>
                </a:solidFill>
                <a:latin typeface="微软雅黑" panose="020B0503020204020204" charset="-122"/>
                <a:ea typeface="微软雅黑" panose="020B0503020204020204" charset="-122"/>
              </a:rPr>
              <a:t>课中</a:t>
            </a:r>
          </a:p>
        </p:txBody>
      </p:sp>
      <p:sp>
        <p:nvSpPr>
          <p:cNvPr id="17"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日常训练</a:t>
            </a:r>
          </a:p>
        </p:txBody>
      </p:sp>
      <p:sp>
        <p:nvSpPr>
          <p:cNvPr id="20"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21"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4" name="矩形 3">
            <a:extLst>
              <a:ext uri="{FF2B5EF4-FFF2-40B4-BE49-F238E27FC236}">
                <a16:creationId xmlns:a16="http://schemas.microsoft.com/office/drawing/2014/main" id="{A5E7031A-759A-5731-DA4C-9ECEFF20B5A0}"/>
              </a:ext>
            </a:extLst>
          </p:cNvPr>
          <p:cNvSpPr/>
          <p:nvPr/>
        </p:nvSpPr>
        <p:spPr>
          <a:xfrm>
            <a:off x="1567135" y="2527469"/>
            <a:ext cx="22519444" cy="1117781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t>若学校开通了诊断模块，则显示“诊后训练”。学生在做完诊断测试后，可制定训练计划，然后开始训练。</a:t>
            </a:r>
          </a:p>
          <a:p>
            <a:pPr algn="ctr"/>
            <a:r>
              <a:rPr lang="zh-CN" altLang="en-US" sz="4800" dirty="0"/>
              <a:t>开始训练后，包括“待练习”与“已练习”两个模块。在“待练习”中，学生可查看本次训练内容，点击“开始训练”可以进行答题。</a:t>
            </a:r>
          </a:p>
        </p:txBody>
      </p:sp>
      <p:sp>
        <p:nvSpPr>
          <p:cNvPr id="15" name="文本框 1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A44D19F-CCB8-6C27-8049-E5F83739E508}"/>
              </a:ext>
            </a:extLst>
          </p:cNvPr>
          <p:cNvSpPr txBox="1"/>
          <p:nvPr/>
        </p:nvSpPr>
        <p:spPr>
          <a:xfrm>
            <a:off x="13155469" y="3948506"/>
            <a:ext cx="184730" cy="523220"/>
          </a:xfrm>
          <a:prstGeom prst="rect">
            <a:avLst/>
          </a:prstGeom>
          <a:solidFill>
            <a:schemeClr val="bg1"/>
          </a:solidFill>
          <a:ln>
            <a:noFill/>
          </a:ln>
        </p:spPr>
        <p:txBody>
          <a:bodyPr wrap="none" rtlCol="0">
            <a:spAutoFit/>
          </a:bodyPr>
          <a:lstStyle/>
          <a:p>
            <a:pPr algn="ctr"/>
            <a:endParaRPr lang="zh-CN" altLang="en-US" sz="2800" dirty="0">
              <a:solidFill>
                <a:schemeClr val="tx1"/>
              </a:solidFill>
              <a:latin typeface="思源黑体 CN Light" panose="020B0500000000000000" pitchFamily="34" charset="-122"/>
              <a:ea typeface="思源黑体 CN Light" panose="020B0500000000000000" pitchFamily="34" charset="-122"/>
            </a:endParaRPr>
          </a:p>
        </p:txBody>
      </p:sp>
      <p:pic>
        <p:nvPicPr>
          <p:cNvPr id="26" name="图片 25" descr="&amp;pfm8920559495&amp;&amp;spt133&amp;&amp;bdt2532&amp;&amp;wdt2550&amp;">
            <a:extLst>
              <a:ext uri="{FF2B5EF4-FFF2-40B4-BE49-F238E27FC236}">
                <a16:creationId xmlns:a16="http://schemas.microsoft.com/office/drawing/2014/main" id="{F56D9A41-0C30-5C26-D5A1-E273C3C87593}"/>
              </a:ext>
            </a:extLst>
          </p:cNvPr>
          <p:cNvPicPr>
            <a:picLocks noChangeAspect="1"/>
          </p:cNvPicPr>
          <p:nvPr/>
        </p:nvPicPr>
        <p:blipFill>
          <a:blip r:embed="rId5">
            <a:extLst>
              <a:ext uri="{BEBA8EAE-BF5A-486C-A8C5-ECC9F3942E4B}">
                <a14:imgProps xmlns:a14="http://schemas.microsoft.com/office/drawing/2010/main">
                  <a14:imgLayer r:embed="rId6"/>
                </a14:imgProps>
              </a:ext>
            </a:extLst>
          </a:blip>
          <a:srcRect/>
          <a:stretch>
            <a:fillRect/>
          </a:stretch>
        </p:blipFill>
        <p:spPr>
          <a:xfrm>
            <a:off x="238801" y="4414567"/>
            <a:ext cx="5996550" cy="6434671"/>
          </a:xfrm>
          <a:prstGeom prst="rect">
            <a:avLst/>
          </a:prstGeom>
        </p:spPr>
      </p:pic>
      <p:cxnSp>
        <p:nvCxnSpPr>
          <p:cNvPr id="8" name="直接连接符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56A5A289-7FCF-0A67-1FC5-6FD98321FAD1}"/>
              </a:ext>
            </a:extLst>
          </p:cNvPr>
          <p:cNvCxnSpPr/>
          <p:nvPr/>
        </p:nvCxnSpPr>
        <p:spPr>
          <a:xfrm>
            <a:off x="7065878" y="3296135"/>
            <a:ext cx="161393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椭圆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B1BF9B4D-3837-AE1D-6520-A9DC6465ADC0}"/>
              </a:ext>
            </a:extLst>
          </p:cNvPr>
          <p:cNvSpPr/>
          <p:nvPr/>
        </p:nvSpPr>
        <p:spPr>
          <a:xfrm>
            <a:off x="9313630"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1" name="椭圆 10"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5C2D8500-5D67-6AD6-E1BB-8C538192A5B0}"/>
              </a:ext>
            </a:extLst>
          </p:cNvPr>
          <p:cNvSpPr/>
          <p:nvPr/>
        </p:nvSpPr>
        <p:spPr>
          <a:xfrm>
            <a:off x="13057346" y="3105648"/>
            <a:ext cx="380975" cy="380975"/>
          </a:xfrm>
          <a:prstGeom prst="ellipse">
            <a:avLst/>
          </a:prstGeom>
          <a:solidFill>
            <a:schemeClr val="bg1"/>
          </a:solidFill>
          <a:ln w="76200">
            <a:solidFill>
              <a:srgbClr val="005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2" name="椭圆 1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1C67F341-B889-72B3-C0F9-652A30C562BC}"/>
              </a:ext>
            </a:extLst>
          </p:cNvPr>
          <p:cNvSpPr/>
          <p:nvPr/>
        </p:nvSpPr>
        <p:spPr>
          <a:xfrm>
            <a:off x="16887417"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8" name="文本框 17"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4A7CB4A-63BF-0EA8-3725-2FD9EE9527DE}"/>
              </a:ext>
            </a:extLst>
          </p:cNvPr>
          <p:cNvSpPr txBox="1"/>
          <p:nvPr/>
        </p:nvSpPr>
        <p:spPr>
          <a:xfrm>
            <a:off x="8081810" y="3891728"/>
            <a:ext cx="2656667" cy="523220"/>
          </a:xfrm>
          <a:prstGeom prst="rect">
            <a:avLst/>
          </a:prstGeom>
          <a:solidFill>
            <a:schemeClr val="bg1"/>
          </a:solidFill>
          <a:ln>
            <a:noFill/>
          </a:ln>
        </p:spPr>
        <p:txBody>
          <a:bodyPr wrap="squar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诊后训练</a:t>
            </a:r>
          </a:p>
        </p:txBody>
      </p:sp>
      <p:sp>
        <p:nvSpPr>
          <p:cNvPr id="27" name="文本框 26"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69CD9155-51D8-6E14-2498-B302CC6C65F2}"/>
              </a:ext>
            </a:extLst>
          </p:cNvPr>
          <p:cNvSpPr txBox="1"/>
          <p:nvPr/>
        </p:nvSpPr>
        <p:spPr>
          <a:xfrm>
            <a:off x="11924394" y="3800293"/>
            <a:ext cx="2646878" cy="830997"/>
          </a:xfrm>
          <a:prstGeom prst="rect">
            <a:avLst/>
          </a:prstGeom>
          <a:solidFill>
            <a:srgbClr val="0056B3"/>
          </a:solidFill>
          <a:ln>
            <a:noFill/>
          </a:ln>
        </p:spPr>
        <p:txBody>
          <a:bodyPr wrap="none" rtlCol="0">
            <a:spAutoFit/>
          </a:bodyPr>
          <a:lstStyle/>
          <a:p>
            <a:pPr algn="ctr"/>
            <a:r>
              <a:rPr lang="zh-CN" altLang="en-US" sz="4800" b="1" dirty="0">
                <a:solidFill>
                  <a:schemeClr val="bg1"/>
                </a:solidFill>
                <a:latin typeface="思源黑体 CN Light" panose="020B0500000000000000" pitchFamily="34" charset="-122"/>
                <a:ea typeface="思源黑体 CN Light" panose="020B0500000000000000" pitchFamily="34" charset="-122"/>
              </a:rPr>
              <a:t>班级训练</a:t>
            </a:r>
          </a:p>
        </p:txBody>
      </p:sp>
      <p:sp>
        <p:nvSpPr>
          <p:cNvPr id="28" name="文本框 27"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52223D33-EA04-3917-C2C8-02EE9A7F3E38}"/>
              </a:ext>
            </a:extLst>
          </p:cNvPr>
          <p:cNvSpPr txBox="1"/>
          <p:nvPr/>
        </p:nvSpPr>
        <p:spPr>
          <a:xfrm>
            <a:off x="16267428" y="3840930"/>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模考训练</a:t>
            </a:r>
          </a:p>
        </p:txBody>
      </p:sp>
      <p:sp>
        <p:nvSpPr>
          <p:cNvPr id="29" name="椭圆 2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17A58030-A583-6EAA-96C5-49676956DE2C}"/>
              </a:ext>
            </a:extLst>
          </p:cNvPr>
          <p:cNvSpPr/>
          <p:nvPr/>
        </p:nvSpPr>
        <p:spPr>
          <a:xfrm>
            <a:off x="21155609"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30" name="文本框 29"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65291271-F0C0-02A4-94AE-7974F35F78E1}"/>
              </a:ext>
            </a:extLst>
          </p:cNvPr>
          <p:cNvSpPr txBox="1"/>
          <p:nvPr/>
        </p:nvSpPr>
        <p:spPr>
          <a:xfrm>
            <a:off x="20535620" y="3840930"/>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基础训练</a:t>
            </a:r>
          </a:p>
        </p:txBody>
      </p:sp>
      <p:grpSp>
        <p:nvGrpSpPr>
          <p:cNvPr id="31" name="组合 30"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8134EEB-B4A3-F373-3DCA-66C073556B9B}"/>
              </a:ext>
            </a:extLst>
          </p:cNvPr>
          <p:cNvGrpSpPr/>
          <p:nvPr/>
        </p:nvGrpSpPr>
        <p:grpSpPr>
          <a:xfrm rot="16200000" flipH="1">
            <a:off x="10989922" y="3098029"/>
            <a:ext cx="773380" cy="389865"/>
            <a:chOff x="5866133" y="6441144"/>
            <a:chExt cx="386715" cy="194854"/>
          </a:xfrm>
        </p:grpSpPr>
        <p:cxnSp>
          <p:nvCxnSpPr>
            <p:cNvPr id="32" name="直接连接符 18">
              <a:extLst>
                <a:ext uri="{FF2B5EF4-FFF2-40B4-BE49-F238E27FC236}">
                  <a16:creationId xmlns:a16="http://schemas.microsoft.com/office/drawing/2014/main" id="{4E7F6BE1-0725-085C-5B5F-6EB49D2E8B3D}"/>
                </a:ext>
              </a:extLst>
            </p:cNvPr>
            <p:cNvCxnSpPr/>
            <p:nvPr/>
          </p:nvCxnSpPr>
          <p:spPr>
            <a:xfrm>
              <a:off x="5866133" y="6441144"/>
              <a:ext cx="194854" cy="194854"/>
            </a:xfrm>
            <a:prstGeom prst="line">
              <a:avLst/>
            </a:prstGeom>
            <a:solidFill>
              <a:srgbClr val="FFC000"/>
            </a:solidFill>
            <a:ln w="19050">
              <a:solidFill>
                <a:srgbClr val="0056B3"/>
              </a:solidFill>
            </a:ln>
          </p:spPr>
          <p:style>
            <a:lnRef idx="1">
              <a:schemeClr val="dk1"/>
            </a:lnRef>
            <a:fillRef idx="0">
              <a:schemeClr val="dk1"/>
            </a:fillRef>
            <a:effectRef idx="0">
              <a:schemeClr val="dk1"/>
            </a:effectRef>
            <a:fontRef idx="minor">
              <a:schemeClr val="tx1"/>
            </a:fontRef>
          </p:style>
        </p:cxnSp>
        <p:cxnSp>
          <p:nvCxnSpPr>
            <p:cNvPr id="33" name="直接连接符 19">
              <a:extLst>
                <a:ext uri="{FF2B5EF4-FFF2-40B4-BE49-F238E27FC236}">
                  <a16:creationId xmlns:a16="http://schemas.microsoft.com/office/drawing/2014/main" id="{68117444-5C27-AA07-718E-904ED3009358}"/>
                </a:ext>
              </a:extLst>
            </p:cNvPr>
            <p:cNvCxnSpPr/>
            <p:nvPr/>
          </p:nvCxnSpPr>
          <p:spPr>
            <a:xfrm flipV="1">
              <a:off x="6051461" y="6441621"/>
              <a:ext cx="201387" cy="193358"/>
            </a:xfrm>
            <a:prstGeom prst="line">
              <a:avLst/>
            </a:prstGeom>
            <a:solidFill>
              <a:srgbClr val="FFC000"/>
            </a:solidFill>
            <a:ln w="19050">
              <a:solidFill>
                <a:srgbClr val="0056B3"/>
              </a:solidFill>
            </a:ln>
          </p:spPr>
          <p:style>
            <a:lnRef idx="1">
              <a:schemeClr val="accent1"/>
            </a:lnRef>
            <a:fillRef idx="0">
              <a:schemeClr val="accent1"/>
            </a:fillRef>
            <a:effectRef idx="0">
              <a:schemeClr val="accent1"/>
            </a:effectRef>
            <a:fontRef idx="minor">
              <a:schemeClr val="tx1"/>
            </a:fontRef>
          </p:style>
        </p:cxnSp>
      </p:grpSp>
      <p:pic>
        <p:nvPicPr>
          <p:cNvPr id="34" name="图片 33">
            <a:extLst>
              <a:ext uri="{FF2B5EF4-FFF2-40B4-BE49-F238E27FC236}">
                <a16:creationId xmlns:a16="http://schemas.microsoft.com/office/drawing/2014/main" id="{B8B826C8-4D04-355E-899D-ADA584512C2D}"/>
              </a:ext>
            </a:extLst>
          </p:cNvPr>
          <p:cNvPicPr>
            <a:picLocks noChangeAspect="1"/>
          </p:cNvPicPr>
          <p:nvPr/>
        </p:nvPicPr>
        <p:blipFill>
          <a:blip r:embed="rId7"/>
          <a:stretch>
            <a:fillRect/>
          </a:stretch>
        </p:blipFill>
        <p:spPr>
          <a:xfrm>
            <a:off x="6837291" y="7391619"/>
            <a:ext cx="16597819" cy="5663831"/>
          </a:xfrm>
          <a:prstGeom prst="rect">
            <a:avLst/>
          </a:prstGeom>
          <a:effectLst>
            <a:outerShdw blurRad="63500" sx="102000" sy="102000" algn="ctr" rotWithShape="0">
              <a:schemeClr val="accent1">
                <a:alpha val="40000"/>
              </a:schemeClr>
            </a:outerShdw>
          </a:effectLst>
        </p:spPr>
      </p:pic>
      <p:sp>
        <p:nvSpPr>
          <p:cNvPr id="35" name="文本框 34">
            <a:extLst>
              <a:ext uri="{FF2B5EF4-FFF2-40B4-BE49-F238E27FC236}">
                <a16:creationId xmlns:a16="http://schemas.microsoft.com/office/drawing/2014/main" id="{B30F5581-3DC5-E817-BDB9-D3A1202674A5}"/>
              </a:ext>
            </a:extLst>
          </p:cNvPr>
          <p:cNvSpPr txBox="1"/>
          <p:nvPr/>
        </p:nvSpPr>
        <p:spPr>
          <a:xfrm>
            <a:off x="7200489" y="5011794"/>
            <a:ext cx="16083503" cy="1569660"/>
          </a:xfrm>
          <a:prstGeom prst="rect">
            <a:avLst/>
          </a:prstGeom>
          <a:noFill/>
        </p:spPr>
        <p:txBody>
          <a:bodyPr wrap="square" rtlCol="0">
            <a:spAutoFit/>
          </a:bodyPr>
          <a:lstStyle/>
          <a:p>
            <a:pPr marL="571471" indent="-571471" algn="l">
              <a:buFont typeface="Wingdings" panose="05000000000000000000" charset="0"/>
              <a:buChar char="Ø"/>
            </a:pPr>
            <a:r>
              <a:rPr lang="zh-CN" altLang="en-US" sz="3200" dirty="0">
                <a:latin typeface="微软雅黑" panose="020B0503020204020204" charset="-122"/>
                <a:ea typeface="微软雅黑" panose="020B0503020204020204" charset="-122"/>
                <a:cs typeface="微软雅黑" panose="020B0503020204020204" charset="-122"/>
              </a:rPr>
              <a:t>在“班级训练”中，学生可以根据训练名称查询当前未开始或者正在进行的以及已结束的班级训练。在“当前训练”中，学生可以看到训练的名称、总分、时间以及成绩。点击“继续训练”，学生可进入训练界面进行作答。</a:t>
            </a:r>
          </a:p>
        </p:txBody>
      </p:sp>
    </p:spTree>
    <p:extLst>
      <p:ext uri="{BB962C8B-B14F-4D97-AF65-F5344CB8AC3E}">
        <p14:creationId xmlns:p14="http://schemas.microsoft.com/office/powerpoint/2010/main" val="376001623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71091" y="2005647"/>
            <a:ext cx="4254223" cy="954107"/>
          </a:xfrm>
          <a:prstGeom prst="rect">
            <a:avLst/>
          </a:prstGeom>
          <a:noFill/>
        </p:spPr>
        <p:txBody>
          <a:bodyPr wrap="square" rtlCol="0">
            <a:spAutoFit/>
          </a:bodyPr>
          <a:lstStyle/>
          <a:p>
            <a:pPr algn="ctr"/>
            <a:r>
              <a:rPr lang="zh-CN" altLang="en-US" sz="5600" b="1">
                <a:solidFill>
                  <a:schemeClr val="bg1"/>
                </a:solidFill>
                <a:latin typeface="微软雅黑" panose="020B0503020204020204" charset="-122"/>
                <a:ea typeface="微软雅黑" panose="020B0503020204020204" charset="-122"/>
              </a:rPr>
              <a:t>课中</a:t>
            </a:r>
          </a:p>
        </p:txBody>
      </p:sp>
      <p:sp>
        <p:nvSpPr>
          <p:cNvPr id="17"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日常训练</a:t>
            </a:r>
          </a:p>
        </p:txBody>
      </p:sp>
      <p:sp>
        <p:nvSpPr>
          <p:cNvPr id="20"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21"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4" name="矩形 3">
            <a:extLst>
              <a:ext uri="{FF2B5EF4-FFF2-40B4-BE49-F238E27FC236}">
                <a16:creationId xmlns:a16="http://schemas.microsoft.com/office/drawing/2014/main" id="{A5E7031A-759A-5731-DA4C-9ECEFF20B5A0}"/>
              </a:ext>
            </a:extLst>
          </p:cNvPr>
          <p:cNvSpPr/>
          <p:nvPr/>
        </p:nvSpPr>
        <p:spPr>
          <a:xfrm>
            <a:off x="1567135" y="2527469"/>
            <a:ext cx="22519444" cy="1117781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t>若学校开通了诊断模块，则显示“诊后训练”。学生在做完诊断测试后，可制定训练计划，然后开始训练。</a:t>
            </a:r>
          </a:p>
          <a:p>
            <a:pPr algn="ctr"/>
            <a:r>
              <a:rPr lang="zh-CN" altLang="en-US" sz="4800" dirty="0"/>
              <a:t>开始训练后，包括“待练习”与“已练习”两个模块。在“待练习”中，学生可查看本次训练内容，点击“开始训练”可以进行答题。</a:t>
            </a:r>
          </a:p>
        </p:txBody>
      </p:sp>
      <p:sp>
        <p:nvSpPr>
          <p:cNvPr id="15" name="文本框 1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A44D19F-CCB8-6C27-8049-E5F83739E508}"/>
              </a:ext>
            </a:extLst>
          </p:cNvPr>
          <p:cNvSpPr txBox="1"/>
          <p:nvPr/>
        </p:nvSpPr>
        <p:spPr>
          <a:xfrm>
            <a:off x="13155469" y="3948506"/>
            <a:ext cx="184730" cy="523220"/>
          </a:xfrm>
          <a:prstGeom prst="rect">
            <a:avLst/>
          </a:prstGeom>
          <a:solidFill>
            <a:schemeClr val="bg1"/>
          </a:solidFill>
          <a:ln>
            <a:noFill/>
          </a:ln>
        </p:spPr>
        <p:txBody>
          <a:bodyPr wrap="none" rtlCol="0">
            <a:spAutoFit/>
          </a:bodyPr>
          <a:lstStyle/>
          <a:p>
            <a:pPr algn="ctr"/>
            <a:endParaRPr lang="zh-CN" altLang="en-US" sz="2800" dirty="0">
              <a:solidFill>
                <a:schemeClr val="tx1"/>
              </a:solidFill>
              <a:latin typeface="思源黑体 CN Light" panose="020B0500000000000000" pitchFamily="34" charset="-122"/>
              <a:ea typeface="思源黑体 CN Light" panose="020B0500000000000000" pitchFamily="34" charset="-122"/>
            </a:endParaRPr>
          </a:p>
        </p:txBody>
      </p:sp>
      <p:pic>
        <p:nvPicPr>
          <p:cNvPr id="26" name="图片 25" descr="&amp;pfm8920559495&amp;&amp;spt133&amp;&amp;bdt2532&amp;&amp;wdt2550&amp;">
            <a:extLst>
              <a:ext uri="{FF2B5EF4-FFF2-40B4-BE49-F238E27FC236}">
                <a16:creationId xmlns:a16="http://schemas.microsoft.com/office/drawing/2014/main" id="{F56D9A41-0C30-5C26-D5A1-E273C3C87593}"/>
              </a:ext>
            </a:extLst>
          </p:cNvPr>
          <p:cNvPicPr>
            <a:picLocks noChangeAspect="1"/>
          </p:cNvPicPr>
          <p:nvPr/>
        </p:nvPicPr>
        <p:blipFill>
          <a:blip r:embed="rId5">
            <a:extLst>
              <a:ext uri="{BEBA8EAE-BF5A-486C-A8C5-ECC9F3942E4B}">
                <a14:imgProps xmlns:a14="http://schemas.microsoft.com/office/drawing/2010/main">
                  <a14:imgLayer r:embed="rId6"/>
                </a14:imgProps>
              </a:ext>
            </a:extLst>
          </a:blip>
          <a:srcRect/>
          <a:stretch>
            <a:fillRect/>
          </a:stretch>
        </p:blipFill>
        <p:spPr>
          <a:xfrm>
            <a:off x="238801" y="4414567"/>
            <a:ext cx="5996550" cy="6434671"/>
          </a:xfrm>
          <a:prstGeom prst="rect">
            <a:avLst/>
          </a:prstGeom>
        </p:spPr>
      </p:pic>
      <p:cxnSp>
        <p:nvCxnSpPr>
          <p:cNvPr id="8" name="直接连接符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56A5A289-7FCF-0A67-1FC5-6FD98321FAD1}"/>
              </a:ext>
            </a:extLst>
          </p:cNvPr>
          <p:cNvCxnSpPr/>
          <p:nvPr/>
        </p:nvCxnSpPr>
        <p:spPr>
          <a:xfrm>
            <a:off x="7065878" y="3296135"/>
            <a:ext cx="161393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椭圆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B1BF9B4D-3837-AE1D-6520-A9DC6465ADC0}"/>
              </a:ext>
            </a:extLst>
          </p:cNvPr>
          <p:cNvSpPr/>
          <p:nvPr/>
        </p:nvSpPr>
        <p:spPr>
          <a:xfrm>
            <a:off x="9313630"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1" name="椭圆 10"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5C2D8500-5D67-6AD6-E1BB-8C538192A5B0}"/>
              </a:ext>
            </a:extLst>
          </p:cNvPr>
          <p:cNvSpPr/>
          <p:nvPr/>
        </p:nvSpPr>
        <p:spPr>
          <a:xfrm>
            <a:off x="13057346" y="3105648"/>
            <a:ext cx="380975" cy="380975"/>
          </a:xfrm>
          <a:prstGeom prst="ellipse">
            <a:avLst/>
          </a:prstGeom>
          <a:solidFill>
            <a:schemeClr val="bg1"/>
          </a:solidFill>
          <a:ln w="76200">
            <a:solidFill>
              <a:srgbClr val="005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2" name="椭圆 1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1C67F341-B889-72B3-C0F9-652A30C562BC}"/>
              </a:ext>
            </a:extLst>
          </p:cNvPr>
          <p:cNvSpPr/>
          <p:nvPr/>
        </p:nvSpPr>
        <p:spPr>
          <a:xfrm>
            <a:off x="16887417"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8" name="文本框 17"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4A7CB4A-63BF-0EA8-3725-2FD9EE9527DE}"/>
              </a:ext>
            </a:extLst>
          </p:cNvPr>
          <p:cNvSpPr txBox="1"/>
          <p:nvPr/>
        </p:nvSpPr>
        <p:spPr>
          <a:xfrm>
            <a:off x="8081810" y="3891728"/>
            <a:ext cx="2656667" cy="523220"/>
          </a:xfrm>
          <a:prstGeom prst="rect">
            <a:avLst/>
          </a:prstGeom>
          <a:solidFill>
            <a:schemeClr val="bg1"/>
          </a:solidFill>
          <a:ln>
            <a:noFill/>
          </a:ln>
        </p:spPr>
        <p:txBody>
          <a:bodyPr wrap="squar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诊后训练</a:t>
            </a:r>
          </a:p>
        </p:txBody>
      </p:sp>
      <p:sp>
        <p:nvSpPr>
          <p:cNvPr id="27" name="文本框 26"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69CD9155-51D8-6E14-2498-B302CC6C65F2}"/>
              </a:ext>
            </a:extLst>
          </p:cNvPr>
          <p:cNvSpPr txBox="1"/>
          <p:nvPr/>
        </p:nvSpPr>
        <p:spPr>
          <a:xfrm>
            <a:off x="11924394" y="3800293"/>
            <a:ext cx="2646878" cy="830997"/>
          </a:xfrm>
          <a:prstGeom prst="rect">
            <a:avLst/>
          </a:prstGeom>
          <a:solidFill>
            <a:srgbClr val="0056B3"/>
          </a:solidFill>
          <a:ln>
            <a:noFill/>
          </a:ln>
        </p:spPr>
        <p:txBody>
          <a:bodyPr wrap="none" rtlCol="0">
            <a:spAutoFit/>
          </a:bodyPr>
          <a:lstStyle/>
          <a:p>
            <a:pPr algn="ctr"/>
            <a:r>
              <a:rPr lang="zh-CN" altLang="en-US" sz="4800" b="1" dirty="0">
                <a:solidFill>
                  <a:schemeClr val="bg1"/>
                </a:solidFill>
                <a:latin typeface="思源黑体 CN Light" panose="020B0500000000000000" pitchFamily="34" charset="-122"/>
                <a:ea typeface="思源黑体 CN Light" panose="020B0500000000000000" pitchFamily="34" charset="-122"/>
              </a:rPr>
              <a:t>班级训练</a:t>
            </a:r>
          </a:p>
        </p:txBody>
      </p:sp>
      <p:sp>
        <p:nvSpPr>
          <p:cNvPr id="28" name="文本框 27"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52223D33-EA04-3917-C2C8-02EE9A7F3E38}"/>
              </a:ext>
            </a:extLst>
          </p:cNvPr>
          <p:cNvSpPr txBox="1"/>
          <p:nvPr/>
        </p:nvSpPr>
        <p:spPr>
          <a:xfrm>
            <a:off x="16267428" y="3840930"/>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模考训练</a:t>
            </a:r>
          </a:p>
        </p:txBody>
      </p:sp>
      <p:sp>
        <p:nvSpPr>
          <p:cNvPr id="29" name="椭圆 2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17A58030-A583-6EAA-96C5-49676956DE2C}"/>
              </a:ext>
            </a:extLst>
          </p:cNvPr>
          <p:cNvSpPr/>
          <p:nvPr/>
        </p:nvSpPr>
        <p:spPr>
          <a:xfrm>
            <a:off x="21155609"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30" name="文本框 29"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65291271-F0C0-02A4-94AE-7974F35F78E1}"/>
              </a:ext>
            </a:extLst>
          </p:cNvPr>
          <p:cNvSpPr txBox="1"/>
          <p:nvPr/>
        </p:nvSpPr>
        <p:spPr>
          <a:xfrm>
            <a:off x="20535620" y="3840930"/>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基础训练</a:t>
            </a:r>
          </a:p>
        </p:txBody>
      </p:sp>
      <p:grpSp>
        <p:nvGrpSpPr>
          <p:cNvPr id="31" name="组合 30"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8134EEB-B4A3-F373-3DCA-66C073556B9B}"/>
              </a:ext>
            </a:extLst>
          </p:cNvPr>
          <p:cNvGrpSpPr/>
          <p:nvPr/>
        </p:nvGrpSpPr>
        <p:grpSpPr>
          <a:xfrm rot="16200000" flipH="1">
            <a:off x="10989922" y="3098029"/>
            <a:ext cx="773380" cy="389865"/>
            <a:chOff x="5866133" y="6441144"/>
            <a:chExt cx="386715" cy="194854"/>
          </a:xfrm>
        </p:grpSpPr>
        <p:cxnSp>
          <p:nvCxnSpPr>
            <p:cNvPr id="32" name="直接连接符 18">
              <a:extLst>
                <a:ext uri="{FF2B5EF4-FFF2-40B4-BE49-F238E27FC236}">
                  <a16:creationId xmlns:a16="http://schemas.microsoft.com/office/drawing/2014/main" id="{4E7F6BE1-0725-085C-5B5F-6EB49D2E8B3D}"/>
                </a:ext>
              </a:extLst>
            </p:cNvPr>
            <p:cNvCxnSpPr/>
            <p:nvPr/>
          </p:nvCxnSpPr>
          <p:spPr>
            <a:xfrm>
              <a:off x="5866133" y="6441144"/>
              <a:ext cx="194854" cy="194854"/>
            </a:xfrm>
            <a:prstGeom prst="line">
              <a:avLst/>
            </a:prstGeom>
            <a:solidFill>
              <a:srgbClr val="FFC000"/>
            </a:solidFill>
            <a:ln w="19050">
              <a:solidFill>
                <a:srgbClr val="0056B3"/>
              </a:solidFill>
            </a:ln>
          </p:spPr>
          <p:style>
            <a:lnRef idx="1">
              <a:schemeClr val="dk1"/>
            </a:lnRef>
            <a:fillRef idx="0">
              <a:schemeClr val="dk1"/>
            </a:fillRef>
            <a:effectRef idx="0">
              <a:schemeClr val="dk1"/>
            </a:effectRef>
            <a:fontRef idx="minor">
              <a:schemeClr val="tx1"/>
            </a:fontRef>
          </p:style>
        </p:cxnSp>
        <p:cxnSp>
          <p:nvCxnSpPr>
            <p:cNvPr id="33" name="直接连接符 19">
              <a:extLst>
                <a:ext uri="{FF2B5EF4-FFF2-40B4-BE49-F238E27FC236}">
                  <a16:creationId xmlns:a16="http://schemas.microsoft.com/office/drawing/2014/main" id="{68117444-5C27-AA07-718E-904ED3009358}"/>
                </a:ext>
              </a:extLst>
            </p:cNvPr>
            <p:cNvCxnSpPr/>
            <p:nvPr/>
          </p:nvCxnSpPr>
          <p:spPr>
            <a:xfrm flipV="1">
              <a:off x="6051461" y="6441621"/>
              <a:ext cx="201387" cy="193358"/>
            </a:xfrm>
            <a:prstGeom prst="line">
              <a:avLst/>
            </a:prstGeom>
            <a:solidFill>
              <a:srgbClr val="FFC000"/>
            </a:solidFill>
            <a:ln w="19050">
              <a:solidFill>
                <a:srgbClr val="0056B3"/>
              </a:solidFill>
            </a:ln>
          </p:spPr>
          <p:style>
            <a:lnRef idx="1">
              <a:schemeClr val="accent1"/>
            </a:lnRef>
            <a:fillRef idx="0">
              <a:schemeClr val="accent1"/>
            </a:fillRef>
            <a:effectRef idx="0">
              <a:schemeClr val="accent1"/>
            </a:effectRef>
            <a:fontRef idx="minor">
              <a:schemeClr val="tx1"/>
            </a:fontRef>
          </p:style>
        </p:cxnSp>
      </p:grpSp>
      <p:sp>
        <p:nvSpPr>
          <p:cNvPr id="35" name="文本框 34">
            <a:extLst>
              <a:ext uri="{FF2B5EF4-FFF2-40B4-BE49-F238E27FC236}">
                <a16:creationId xmlns:a16="http://schemas.microsoft.com/office/drawing/2014/main" id="{B30F5581-3DC5-E817-BDB9-D3A1202674A5}"/>
              </a:ext>
            </a:extLst>
          </p:cNvPr>
          <p:cNvSpPr txBox="1"/>
          <p:nvPr/>
        </p:nvSpPr>
        <p:spPr>
          <a:xfrm>
            <a:off x="7200489" y="5011794"/>
            <a:ext cx="16083503" cy="1077218"/>
          </a:xfrm>
          <a:prstGeom prst="rect">
            <a:avLst/>
          </a:prstGeom>
          <a:noFill/>
        </p:spPr>
        <p:txBody>
          <a:bodyPr wrap="square" rtlCol="0">
            <a:spAutoFit/>
          </a:bodyPr>
          <a:lstStyle/>
          <a:p>
            <a:pPr marL="571471" indent="-571471" algn="l">
              <a:buFont typeface="Wingdings" panose="05000000000000000000" charset="0"/>
              <a:buChar char="Ø"/>
            </a:pPr>
            <a:r>
              <a:rPr lang="zh-CN" altLang="en-US" sz="3200" dirty="0">
                <a:latin typeface="微软雅黑" panose="020B0503020204020204" charset="-122"/>
                <a:ea typeface="微软雅黑" panose="020B0503020204020204" charset="-122"/>
                <a:cs typeface="微软雅黑" panose="020B0503020204020204" charset="-122"/>
              </a:rPr>
              <a:t>作答完成后，页面右下角会显示“作答成绩”以及“是、否达标”，如果对成绩不满意，学生可以点击“再来一次”按钮，再次进行作答。</a:t>
            </a:r>
          </a:p>
        </p:txBody>
      </p:sp>
      <p:pic>
        <p:nvPicPr>
          <p:cNvPr id="3" name="图片 2">
            <a:extLst>
              <a:ext uri="{FF2B5EF4-FFF2-40B4-BE49-F238E27FC236}">
                <a16:creationId xmlns:a16="http://schemas.microsoft.com/office/drawing/2014/main" id="{DC0FAB13-211C-7361-75B7-1E7EFC8D1DC8}"/>
              </a:ext>
            </a:extLst>
          </p:cNvPr>
          <p:cNvPicPr>
            <a:picLocks noChangeAspect="1"/>
          </p:cNvPicPr>
          <p:nvPr/>
        </p:nvPicPr>
        <p:blipFill>
          <a:blip r:embed="rId7"/>
          <a:stretch>
            <a:fillRect/>
          </a:stretch>
        </p:blipFill>
        <p:spPr>
          <a:xfrm>
            <a:off x="7361712" y="6750904"/>
            <a:ext cx="16073343" cy="612735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60395063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71091" y="2005647"/>
            <a:ext cx="4254223" cy="954107"/>
          </a:xfrm>
          <a:prstGeom prst="rect">
            <a:avLst/>
          </a:prstGeom>
          <a:noFill/>
        </p:spPr>
        <p:txBody>
          <a:bodyPr wrap="square" rtlCol="0">
            <a:spAutoFit/>
          </a:bodyPr>
          <a:lstStyle/>
          <a:p>
            <a:pPr algn="ctr"/>
            <a:r>
              <a:rPr lang="zh-CN" altLang="en-US" sz="5600" b="1">
                <a:solidFill>
                  <a:schemeClr val="bg1"/>
                </a:solidFill>
                <a:latin typeface="微软雅黑" panose="020B0503020204020204" charset="-122"/>
                <a:ea typeface="微软雅黑" panose="020B0503020204020204" charset="-122"/>
              </a:rPr>
              <a:t>课中</a:t>
            </a:r>
          </a:p>
        </p:txBody>
      </p:sp>
      <p:sp>
        <p:nvSpPr>
          <p:cNvPr id="17"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日常训练</a:t>
            </a:r>
          </a:p>
        </p:txBody>
      </p:sp>
      <p:sp>
        <p:nvSpPr>
          <p:cNvPr id="20"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21"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4" name="矩形 3">
            <a:extLst>
              <a:ext uri="{FF2B5EF4-FFF2-40B4-BE49-F238E27FC236}">
                <a16:creationId xmlns:a16="http://schemas.microsoft.com/office/drawing/2014/main" id="{A5E7031A-759A-5731-DA4C-9ECEFF20B5A0}"/>
              </a:ext>
            </a:extLst>
          </p:cNvPr>
          <p:cNvSpPr/>
          <p:nvPr/>
        </p:nvSpPr>
        <p:spPr>
          <a:xfrm>
            <a:off x="1567135" y="2527469"/>
            <a:ext cx="22519444" cy="1117781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t>若学校开通了诊断模块，则显示“诊后训练”。学生在做完诊断测试后，可制定训练计划，然后开始训练。</a:t>
            </a:r>
          </a:p>
          <a:p>
            <a:pPr algn="ctr"/>
            <a:r>
              <a:rPr lang="zh-CN" altLang="en-US" sz="4800" dirty="0"/>
              <a:t>开始训练后，包括“待练习”与“已练习”两个模块。在“待练习”中，学生可查看本次训练内容，点击“开始训练”可以进行答题。</a:t>
            </a:r>
          </a:p>
        </p:txBody>
      </p:sp>
      <p:sp>
        <p:nvSpPr>
          <p:cNvPr id="15" name="文本框 1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A44D19F-CCB8-6C27-8049-E5F83739E508}"/>
              </a:ext>
            </a:extLst>
          </p:cNvPr>
          <p:cNvSpPr txBox="1"/>
          <p:nvPr/>
        </p:nvSpPr>
        <p:spPr>
          <a:xfrm>
            <a:off x="13155469" y="3948506"/>
            <a:ext cx="184730" cy="523220"/>
          </a:xfrm>
          <a:prstGeom prst="rect">
            <a:avLst/>
          </a:prstGeom>
          <a:solidFill>
            <a:schemeClr val="bg1"/>
          </a:solidFill>
          <a:ln>
            <a:noFill/>
          </a:ln>
        </p:spPr>
        <p:txBody>
          <a:bodyPr wrap="none" rtlCol="0">
            <a:spAutoFit/>
          </a:bodyPr>
          <a:lstStyle/>
          <a:p>
            <a:pPr algn="ctr"/>
            <a:endParaRPr lang="zh-CN" altLang="en-US" sz="2800" dirty="0">
              <a:solidFill>
                <a:schemeClr val="tx1"/>
              </a:solidFill>
              <a:latin typeface="思源黑体 CN Light" panose="020B0500000000000000" pitchFamily="34" charset="-122"/>
              <a:ea typeface="思源黑体 CN Light" panose="020B0500000000000000" pitchFamily="34" charset="-122"/>
            </a:endParaRPr>
          </a:p>
        </p:txBody>
      </p:sp>
      <p:pic>
        <p:nvPicPr>
          <p:cNvPr id="26" name="图片 25" descr="&amp;pfm8920559495&amp;&amp;spt133&amp;&amp;bdt2532&amp;&amp;wdt2550&amp;">
            <a:extLst>
              <a:ext uri="{FF2B5EF4-FFF2-40B4-BE49-F238E27FC236}">
                <a16:creationId xmlns:a16="http://schemas.microsoft.com/office/drawing/2014/main" id="{F56D9A41-0C30-5C26-D5A1-E273C3C87593}"/>
              </a:ext>
            </a:extLst>
          </p:cNvPr>
          <p:cNvPicPr>
            <a:picLocks noChangeAspect="1"/>
          </p:cNvPicPr>
          <p:nvPr/>
        </p:nvPicPr>
        <p:blipFill>
          <a:blip r:embed="rId5">
            <a:extLst>
              <a:ext uri="{BEBA8EAE-BF5A-486C-A8C5-ECC9F3942E4B}">
                <a14:imgProps xmlns:a14="http://schemas.microsoft.com/office/drawing/2010/main">
                  <a14:imgLayer r:embed="rId6"/>
                </a14:imgProps>
              </a:ext>
            </a:extLst>
          </a:blip>
          <a:srcRect/>
          <a:stretch>
            <a:fillRect/>
          </a:stretch>
        </p:blipFill>
        <p:spPr>
          <a:xfrm>
            <a:off x="238801" y="4414567"/>
            <a:ext cx="5996550" cy="6434671"/>
          </a:xfrm>
          <a:prstGeom prst="rect">
            <a:avLst/>
          </a:prstGeom>
        </p:spPr>
      </p:pic>
      <p:cxnSp>
        <p:nvCxnSpPr>
          <p:cNvPr id="8" name="直接连接符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56A5A289-7FCF-0A67-1FC5-6FD98321FAD1}"/>
              </a:ext>
            </a:extLst>
          </p:cNvPr>
          <p:cNvCxnSpPr/>
          <p:nvPr/>
        </p:nvCxnSpPr>
        <p:spPr>
          <a:xfrm>
            <a:off x="7065878" y="3296135"/>
            <a:ext cx="161393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椭圆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B1BF9B4D-3837-AE1D-6520-A9DC6465ADC0}"/>
              </a:ext>
            </a:extLst>
          </p:cNvPr>
          <p:cNvSpPr/>
          <p:nvPr/>
        </p:nvSpPr>
        <p:spPr>
          <a:xfrm>
            <a:off x="9313630"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1" name="椭圆 10"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5C2D8500-5D67-6AD6-E1BB-8C538192A5B0}"/>
              </a:ext>
            </a:extLst>
          </p:cNvPr>
          <p:cNvSpPr/>
          <p:nvPr/>
        </p:nvSpPr>
        <p:spPr>
          <a:xfrm>
            <a:off x="13057346" y="3105648"/>
            <a:ext cx="380975" cy="380975"/>
          </a:xfrm>
          <a:prstGeom prst="ellipse">
            <a:avLst/>
          </a:prstGeom>
          <a:solidFill>
            <a:schemeClr val="bg1"/>
          </a:solidFill>
          <a:ln w="76200">
            <a:solidFill>
              <a:srgbClr val="005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2" name="椭圆 1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1C67F341-B889-72B3-C0F9-652A30C562BC}"/>
              </a:ext>
            </a:extLst>
          </p:cNvPr>
          <p:cNvSpPr/>
          <p:nvPr/>
        </p:nvSpPr>
        <p:spPr>
          <a:xfrm>
            <a:off x="16887417"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8" name="文本框 17"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4A7CB4A-63BF-0EA8-3725-2FD9EE9527DE}"/>
              </a:ext>
            </a:extLst>
          </p:cNvPr>
          <p:cNvSpPr txBox="1"/>
          <p:nvPr/>
        </p:nvSpPr>
        <p:spPr>
          <a:xfrm>
            <a:off x="8081810" y="3891728"/>
            <a:ext cx="2656667" cy="523220"/>
          </a:xfrm>
          <a:prstGeom prst="rect">
            <a:avLst/>
          </a:prstGeom>
          <a:solidFill>
            <a:schemeClr val="bg1"/>
          </a:solidFill>
          <a:ln>
            <a:noFill/>
          </a:ln>
        </p:spPr>
        <p:txBody>
          <a:bodyPr wrap="squar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诊后训练</a:t>
            </a:r>
          </a:p>
        </p:txBody>
      </p:sp>
      <p:sp>
        <p:nvSpPr>
          <p:cNvPr id="27" name="文本框 26"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69CD9155-51D8-6E14-2498-B302CC6C65F2}"/>
              </a:ext>
            </a:extLst>
          </p:cNvPr>
          <p:cNvSpPr txBox="1"/>
          <p:nvPr/>
        </p:nvSpPr>
        <p:spPr>
          <a:xfrm>
            <a:off x="11924394" y="3800293"/>
            <a:ext cx="2646878" cy="830997"/>
          </a:xfrm>
          <a:prstGeom prst="rect">
            <a:avLst/>
          </a:prstGeom>
          <a:solidFill>
            <a:srgbClr val="0056B3"/>
          </a:solidFill>
          <a:ln>
            <a:noFill/>
          </a:ln>
        </p:spPr>
        <p:txBody>
          <a:bodyPr wrap="none" rtlCol="0">
            <a:spAutoFit/>
          </a:bodyPr>
          <a:lstStyle/>
          <a:p>
            <a:pPr algn="ctr"/>
            <a:r>
              <a:rPr lang="zh-CN" altLang="en-US" sz="4800" b="1" dirty="0">
                <a:solidFill>
                  <a:schemeClr val="bg1"/>
                </a:solidFill>
                <a:latin typeface="思源黑体 CN Light" panose="020B0500000000000000" pitchFamily="34" charset="-122"/>
                <a:ea typeface="思源黑体 CN Light" panose="020B0500000000000000" pitchFamily="34" charset="-122"/>
              </a:rPr>
              <a:t>班级训练</a:t>
            </a:r>
          </a:p>
        </p:txBody>
      </p:sp>
      <p:sp>
        <p:nvSpPr>
          <p:cNvPr id="28" name="文本框 27"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52223D33-EA04-3917-C2C8-02EE9A7F3E38}"/>
              </a:ext>
            </a:extLst>
          </p:cNvPr>
          <p:cNvSpPr txBox="1"/>
          <p:nvPr/>
        </p:nvSpPr>
        <p:spPr>
          <a:xfrm>
            <a:off x="16267428" y="3840930"/>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模考训练</a:t>
            </a:r>
          </a:p>
        </p:txBody>
      </p:sp>
      <p:sp>
        <p:nvSpPr>
          <p:cNvPr id="29" name="椭圆 2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17A58030-A583-6EAA-96C5-49676956DE2C}"/>
              </a:ext>
            </a:extLst>
          </p:cNvPr>
          <p:cNvSpPr/>
          <p:nvPr/>
        </p:nvSpPr>
        <p:spPr>
          <a:xfrm>
            <a:off x="21155609"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30" name="文本框 29"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65291271-F0C0-02A4-94AE-7974F35F78E1}"/>
              </a:ext>
            </a:extLst>
          </p:cNvPr>
          <p:cNvSpPr txBox="1"/>
          <p:nvPr/>
        </p:nvSpPr>
        <p:spPr>
          <a:xfrm>
            <a:off x="20535620" y="3840930"/>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基础训练</a:t>
            </a:r>
          </a:p>
        </p:txBody>
      </p:sp>
      <p:grpSp>
        <p:nvGrpSpPr>
          <p:cNvPr id="31" name="组合 30"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8134EEB-B4A3-F373-3DCA-66C073556B9B}"/>
              </a:ext>
            </a:extLst>
          </p:cNvPr>
          <p:cNvGrpSpPr/>
          <p:nvPr/>
        </p:nvGrpSpPr>
        <p:grpSpPr>
          <a:xfrm rot="16200000" flipH="1">
            <a:off x="10989922" y="3098029"/>
            <a:ext cx="773380" cy="389865"/>
            <a:chOff x="5866133" y="6441144"/>
            <a:chExt cx="386715" cy="194854"/>
          </a:xfrm>
        </p:grpSpPr>
        <p:cxnSp>
          <p:nvCxnSpPr>
            <p:cNvPr id="32" name="直接连接符 18">
              <a:extLst>
                <a:ext uri="{FF2B5EF4-FFF2-40B4-BE49-F238E27FC236}">
                  <a16:creationId xmlns:a16="http://schemas.microsoft.com/office/drawing/2014/main" id="{4E7F6BE1-0725-085C-5B5F-6EB49D2E8B3D}"/>
                </a:ext>
              </a:extLst>
            </p:cNvPr>
            <p:cNvCxnSpPr/>
            <p:nvPr/>
          </p:nvCxnSpPr>
          <p:spPr>
            <a:xfrm>
              <a:off x="5866133" y="6441144"/>
              <a:ext cx="194854" cy="194854"/>
            </a:xfrm>
            <a:prstGeom prst="line">
              <a:avLst/>
            </a:prstGeom>
            <a:solidFill>
              <a:srgbClr val="FFC000"/>
            </a:solidFill>
            <a:ln w="19050">
              <a:solidFill>
                <a:srgbClr val="0056B3"/>
              </a:solidFill>
            </a:ln>
          </p:spPr>
          <p:style>
            <a:lnRef idx="1">
              <a:schemeClr val="dk1"/>
            </a:lnRef>
            <a:fillRef idx="0">
              <a:schemeClr val="dk1"/>
            </a:fillRef>
            <a:effectRef idx="0">
              <a:schemeClr val="dk1"/>
            </a:effectRef>
            <a:fontRef idx="minor">
              <a:schemeClr val="tx1"/>
            </a:fontRef>
          </p:style>
        </p:cxnSp>
        <p:cxnSp>
          <p:nvCxnSpPr>
            <p:cNvPr id="33" name="直接连接符 19">
              <a:extLst>
                <a:ext uri="{FF2B5EF4-FFF2-40B4-BE49-F238E27FC236}">
                  <a16:creationId xmlns:a16="http://schemas.microsoft.com/office/drawing/2014/main" id="{68117444-5C27-AA07-718E-904ED3009358}"/>
                </a:ext>
              </a:extLst>
            </p:cNvPr>
            <p:cNvCxnSpPr/>
            <p:nvPr/>
          </p:nvCxnSpPr>
          <p:spPr>
            <a:xfrm flipV="1">
              <a:off x="6051461" y="6441621"/>
              <a:ext cx="201387" cy="193358"/>
            </a:xfrm>
            <a:prstGeom prst="line">
              <a:avLst/>
            </a:prstGeom>
            <a:solidFill>
              <a:srgbClr val="FFC000"/>
            </a:solidFill>
            <a:ln w="19050">
              <a:solidFill>
                <a:srgbClr val="0056B3"/>
              </a:solidFill>
            </a:ln>
          </p:spPr>
          <p:style>
            <a:lnRef idx="1">
              <a:schemeClr val="accent1"/>
            </a:lnRef>
            <a:fillRef idx="0">
              <a:schemeClr val="accent1"/>
            </a:fillRef>
            <a:effectRef idx="0">
              <a:schemeClr val="accent1"/>
            </a:effectRef>
            <a:fontRef idx="minor">
              <a:schemeClr val="tx1"/>
            </a:fontRef>
          </p:style>
        </p:cxnSp>
      </p:grpSp>
      <p:sp>
        <p:nvSpPr>
          <p:cNvPr id="35" name="文本框 34">
            <a:extLst>
              <a:ext uri="{FF2B5EF4-FFF2-40B4-BE49-F238E27FC236}">
                <a16:creationId xmlns:a16="http://schemas.microsoft.com/office/drawing/2014/main" id="{B30F5581-3DC5-E817-BDB9-D3A1202674A5}"/>
              </a:ext>
            </a:extLst>
          </p:cNvPr>
          <p:cNvSpPr txBox="1"/>
          <p:nvPr/>
        </p:nvSpPr>
        <p:spPr>
          <a:xfrm>
            <a:off x="7200489" y="5011794"/>
            <a:ext cx="16083503" cy="1077218"/>
          </a:xfrm>
          <a:prstGeom prst="rect">
            <a:avLst/>
          </a:prstGeom>
          <a:noFill/>
        </p:spPr>
        <p:txBody>
          <a:bodyPr wrap="square" rtlCol="0">
            <a:spAutoFit/>
          </a:bodyPr>
          <a:lstStyle/>
          <a:p>
            <a:pPr marL="571471" indent="-571471" algn="l">
              <a:buFont typeface="Wingdings" panose="05000000000000000000" charset="0"/>
              <a:buChar char="Ø"/>
            </a:pPr>
            <a:r>
              <a:rPr lang="zh-CN" altLang="en-US" sz="3200" dirty="0">
                <a:latin typeface="微软雅黑" panose="020B0503020204020204" charset="-122"/>
                <a:ea typeface="微软雅黑" panose="020B0503020204020204" charset="-122"/>
                <a:cs typeface="微软雅黑" panose="020B0503020204020204" charset="-122"/>
              </a:rPr>
              <a:t>在“已结束训练”界面，可以看到训练总分、时间、训练成绩以及是否达标，点击“查看答案”按钮可以查看训练的详细信息。</a:t>
            </a:r>
          </a:p>
        </p:txBody>
      </p:sp>
      <p:pic>
        <p:nvPicPr>
          <p:cNvPr id="5" name="图片 4">
            <a:extLst>
              <a:ext uri="{FF2B5EF4-FFF2-40B4-BE49-F238E27FC236}">
                <a16:creationId xmlns:a16="http://schemas.microsoft.com/office/drawing/2014/main" id="{985A1902-1DA1-E896-1294-F5F021604AF0}"/>
              </a:ext>
            </a:extLst>
          </p:cNvPr>
          <p:cNvPicPr>
            <a:picLocks noChangeAspect="1"/>
          </p:cNvPicPr>
          <p:nvPr/>
        </p:nvPicPr>
        <p:blipFill>
          <a:blip r:embed="rId7"/>
          <a:stretch>
            <a:fillRect/>
          </a:stretch>
        </p:blipFill>
        <p:spPr>
          <a:xfrm>
            <a:off x="7935713" y="6202723"/>
            <a:ext cx="16077153" cy="645753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901180041"/>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71091" y="2005647"/>
            <a:ext cx="4254223" cy="954107"/>
          </a:xfrm>
          <a:prstGeom prst="rect">
            <a:avLst/>
          </a:prstGeom>
          <a:noFill/>
        </p:spPr>
        <p:txBody>
          <a:bodyPr wrap="square" rtlCol="0">
            <a:spAutoFit/>
          </a:bodyPr>
          <a:lstStyle/>
          <a:p>
            <a:pPr algn="ctr"/>
            <a:r>
              <a:rPr lang="zh-CN" altLang="en-US" sz="5600" b="1">
                <a:solidFill>
                  <a:schemeClr val="bg1"/>
                </a:solidFill>
                <a:latin typeface="微软雅黑" panose="020B0503020204020204" charset="-122"/>
                <a:ea typeface="微软雅黑" panose="020B0503020204020204" charset="-122"/>
              </a:rPr>
              <a:t>课中</a:t>
            </a:r>
          </a:p>
        </p:txBody>
      </p:sp>
      <p:sp>
        <p:nvSpPr>
          <p:cNvPr id="17"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日常训练</a:t>
            </a:r>
          </a:p>
        </p:txBody>
      </p:sp>
      <p:sp>
        <p:nvSpPr>
          <p:cNvPr id="20"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21"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4" name="矩形 3">
            <a:extLst>
              <a:ext uri="{FF2B5EF4-FFF2-40B4-BE49-F238E27FC236}">
                <a16:creationId xmlns:a16="http://schemas.microsoft.com/office/drawing/2014/main" id="{A5E7031A-759A-5731-DA4C-9ECEFF20B5A0}"/>
              </a:ext>
            </a:extLst>
          </p:cNvPr>
          <p:cNvSpPr/>
          <p:nvPr/>
        </p:nvSpPr>
        <p:spPr>
          <a:xfrm>
            <a:off x="1567135" y="2527469"/>
            <a:ext cx="22519444" cy="1117781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t>若学校开通了诊断模块，则显示“诊后训练”。学生在做完诊断测试后，可制定训练计划，然后开始训练。</a:t>
            </a:r>
          </a:p>
          <a:p>
            <a:pPr algn="ctr"/>
            <a:r>
              <a:rPr lang="zh-CN" altLang="en-US" sz="4800" dirty="0"/>
              <a:t>开始训练后，包括“待练习”与“已练习”两个模块。在“待练习”中，学生可查看本次训练内容，点击“开始训练”可以进行答题。</a:t>
            </a:r>
          </a:p>
        </p:txBody>
      </p:sp>
      <p:sp>
        <p:nvSpPr>
          <p:cNvPr id="15" name="文本框 1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A44D19F-CCB8-6C27-8049-E5F83739E508}"/>
              </a:ext>
            </a:extLst>
          </p:cNvPr>
          <p:cNvSpPr txBox="1"/>
          <p:nvPr/>
        </p:nvSpPr>
        <p:spPr>
          <a:xfrm>
            <a:off x="13155469" y="3948506"/>
            <a:ext cx="184730" cy="523220"/>
          </a:xfrm>
          <a:prstGeom prst="rect">
            <a:avLst/>
          </a:prstGeom>
          <a:solidFill>
            <a:schemeClr val="bg1"/>
          </a:solidFill>
          <a:ln>
            <a:noFill/>
          </a:ln>
        </p:spPr>
        <p:txBody>
          <a:bodyPr wrap="none" rtlCol="0">
            <a:spAutoFit/>
          </a:bodyPr>
          <a:lstStyle/>
          <a:p>
            <a:pPr algn="ctr"/>
            <a:endParaRPr lang="zh-CN" altLang="en-US" sz="2800" dirty="0">
              <a:solidFill>
                <a:schemeClr val="tx1"/>
              </a:solidFill>
              <a:latin typeface="思源黑体 CN Light" panose="020B0500000000000000" pitchFamily="34" charset="-122"/>
              <a:ea typeface="思源黑体 CN Light" panose="020B0500000000000000" pitchFamily="34" charset="-122"/>
            </a:endParaRPr>
          </a:p>
        </p:txBody>
      </p:sp>
      <p:pic>
        <p:nvPicPr>
          <p:cNvPr id="26" name="图片 25" descr="&amp;pfm8920559495&amp;&amp;spt133&amp;&amp;bdt2532&amp;&amp;wdt2550&amp;">
            <a:extLst>
              <a:ext uri="{FF2B5EF4-FFF2-40B4-BE49-F238E27FC236}">
                <a16:creationId xmlns:a16="http://schemas.microsoft.com/office/drawing/2014/main" id="{F56D9A41-0C30-5C26-D5A1-E273C3C87593}"/>
              </a:ext>
            </a:extLst>
          </p:cNvPr>
          <p:cNvPicPr>
            <a:picLocks noChangeAspect="1"/>
          </p:cNvPicPr>
          <p:nvPr/>
        </p:nvPicPr>
        <p:blipFill>
          <a:blip r:embed="rId5">
            <a:extLst>
              <a:ext uri="{BEBA8EAE-BF5A-486C-A8C5-ECC9F3942E4B}">
                <a14:imgProps xmlns:a14="http://schemas.microsoft.com/office/drawing/2010/main">
                  <a14:imgLayer r:embed="rId6"/>
                </a14:imgProps>
              </a:ext>
            </a:extLst>
          </a:blip>
          <a:srcRect/>
          <a:stretch>
            <a:fillRect/>
          </a:stretch>
        </p:blipFill>
        <p:spPr>
          <a:xfrm>
            <a:off x="238801" y="4414567"/>
            <a:ext cx="5996550" cy="6434671"/>
          </a:xfrm>
          <a:prstGeom prst="rect">
            <a:avLst/>
          </a:prstGeom>
        </p:spPr>
      </p:pic>
      <p:cxnSp>
        <p:nvCxnSpPr>
          <p:cNvPr id="8" name="直接连接符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56A5A289-7FCF-0A67-1FC5-6FD98321FAD1}"/>
              </a:ext>
            </a:extLst>
          </p:cNvPr>
          <p:cNvCxnSpPr/>
          <p:nvPr/>
        </p:nvCxnSpPr>
        <p:spPr>
          <a:xfrm>
            <a:off x="7065878" y="3296135"/>
            <a:ext cx="161393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椭圆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B1BF9B4D-3837-AE1D-6520-A9DC6465ADC0}"/>
              </a:ext>
            </a:extLst>
          </p:cNvPr>
          <p:cNvSpPr/>
          <p:nvPr/>
        </p:nvSpPr>
        <p:spPr>
          <a:xfrm>
            <a:off x="9313630"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8" name="文本框 17"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4A7CB4A-63BF-0EA8-3725-2FD9EE9527DE}"/>
              </a:ext>
            </a:extLst>
          </p:cNvPr>
          <p:cNvSpPr txBox="1"/>
          <p:nvPr/>
        </p:nvSpPr>
        <p:spPr>
          <a:xfrm>
            <a:off x="8081810" y="3891728"/>
            <a:ext cx="2656667" cy="523220"/>
          </a:xfrm>
          <a:prstGeom prst="rect">
            <a:avLst/>
          </a:prstGeom>
          <a:solidFill>
            <a:schemeClr val="bg1"/>
          </a:solidFill>
          <a:ln>
            <a:noFill/>
          </a:ln>
        </p:spPr>
        <p:txBody>
          <a:bodyPr wrap="squar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诊后训练</a:t>
            </a:r>
          </a:p>
        </p:txBody>
      </p:sp>
      <p:sp>
        <p:nvSpPr>
          <p:cNvPr id="29" name="椭圆 2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17A58030-A583-6EAA-96C5-49676956DE2C}"/>
              </a:ext>
            </a:extLst>
          </p:cNvPr>
          <p:cNvSpPr/>
          <p:nvPr/>
        </p:nvSpPr>
        <p:spPr>
          <a:xfrm>
            <a:off x="21155609"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30" name="文本框 29"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65291271-F0C0-02A4-94AE-7974F35F78E1}"/>
              </a:ext>
            </a:extLst>
          </p:cNvPr>
          <p:cNvSpPr txBox="1"/>
          <p:nvPr/>
        </p:nvSpPr>
        <p:spPr>
          <a:xfrm>
            <a:off x="20535620" y="3840930"/>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基础训练</a:t>
            </a:r>
          </a:p>
        </p:txBody>
      </p:sp>
      <p:grpSp>
        <p:nvGrpSpPr>
          <p:cNvPr id="31" name="组合 30"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8134EEB-B4A3-F373-3DCA-66C073556B9B}"/>
              </a:ext>
            </a:extLst>
          </p:cNvPr>
          <p:cNvGrpSpPr/>
          <p:nvPr/>
        </p:nvGrpSpPr>
        <p:grpSpPr>
          <a:xfrm rot="16200000" flipH="1">
            <a:off x="10989922" y="3098029"/>
            <a:ext cx="773380" cy="389865"/>
            <a:chOff x="5866133" y="6441144"/>
            <a:chExt cx="386715" cy="194854"/>
          </a:xfrm>
        </p:grpSpPr>
        <p:cxnSp>
          <p:nvCxnSpPr>
            <p:cNvPr id="32" name="直接连接符 18">
              <a:extLst>
                <a:ext uri="{FF2B5EF4-FFF2-40B4-BE49-F238E27FC236}">
                  <a16:creationId xmlns:a16="http://schemas.microsoft.com/office/drawing/2014/main" id="{4E7F6BE1-0725-085C-5B5F-6EB49D2E8B3D}"/>
                </a:ext>
              </a:extLst>
            </p:cNvPr>
            <p:cNvCxnSpPr/>
            <p:nvPr/>
          </p:nvCxnSpPr>
          <p:spPr>
            <a:xfrm>
              <a:off x="5866133" y="6441144"/>
              <a:ext cx="194854" cy="194854"/>
            </a:xfrm>
            <a:prstGeom prst="line">
              <a:avLst/>
            </a:prstGeom>
            <a:solidFill>
              <a:srgbClr val="FFC000"/>
            </a:solidFill>
            <a:ln w="19050">
              <a:solidFill>
                <a:srgbClr val="0056B3"/>
              </a:solidFill>
            </a:ln>
          </p:spPr>
          <p:style>
            <a:lnRef idx="1">
              <a:schemeClr val="dk1"/>
            </a:lnRef>
            <a:fillRef idx="0">
              <a:schemeClr val="dk1"/>
            </a:fillRef>
            <a:effectRef idx="0">
              <a:schemeClr val="dk1"/>
            </a:effectRef>
            <a:fontRef idx="minor">
              <a:schemeClr val="tx1"/>
            </a:fontRef>
          </p:style>
        </p:cxnSp>
        <p:cxnSp>
          <p:nvCxnSpPr>
            <p:cNvPr id="33" name="直接连接符 19">
              <a:extLst>
                <a:ext uri="{FF2B5EF4-FFF2-40B4-BE49-F238E27FC236}">
                  <a16:creationId xmlns:a16="http://schemas.microsoft.com/office/drawing/2014/main" id="{68117444-5C27-AA07-718E-904ED3009358}"/>
                </a:ext>
              </a:extLst>
            </p:cNvPr>
            <p:cNvCxnSpPr/>
            <p:nvPr/>
          </p:nvCxnSpPr>
          <p:spPr>
            <a:xfrm flipV="1">
              <a:off x="6051461" y="6441621"/>
              <a:ext cx="201387" cy="193358"/>
            </a:xfrm>
            <a:prstGeom prst="line">
              <a:avLst/>
            </a:prstGeom>
            <a:solidFill>
              <a:srgbClr val="FFC000"/>
            </a:solidFill>
            <a:ln w="19050">
              <a:solidFill>
                <a:srgbClr val="0056B3"/>
              </a:solidFill>
            </a:ln>
          </p:spPr>
          <p:style>
            <a:lnRef idx="1">
              <a:schemeClr val="accent1"/>
            </a:lnRef>
            <a:fillRef idx="0">
              <a:schemeClr val="accent1"/>
            </a:fillRef>
            <a:effectRef idx="0">
              <a:schemeClr val="accent1"/>
            </a:effectRef>
            <a:fontRef idx="minor">
              <a:schemeClr val="tx1"/>
            </a:fontRef>
          </p:style>
        </p:cxnSp>
      </p:grpSp>
      <p:sp>
        <p:nvSpPr>
          <p:cNvPr id="3" name="椭圆 2"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8266037-109E-BBB7-056D-C68208A680DE}"/>
              </a:ext>
            </a:extLst>
          </p:cNvPr>
          <p:cNvSpPr/>
          <p:nvPr/>
        </p:nvSpPr>
        <p:spPr>
          <a:xfrm>
            <a:off x="17183251" y="3105648"/>
            <a:ext cx="380975" cy="380975"/>
          </a:xfrm>
          <a:prstGeom prst="ellipse">
            <a:avLst/>
          </a:prstGeom>
          <a:solidFill>
            <a:schemeClr val="bg1"/>
          </a:solidFill>
          <a:ln w="76200">
            <a:solidFill>
              <a:srgbClr val="005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6" name="文本框 5"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75BACBA4-3792-2233-712D-3989A3F08905}"/>
              </a:ext>
            </a:extLst>
          </p:cNvPr>
          <p:cNvSpPr txBox="1"/>
          <p:nvPr/>
        </p:nvSpPr>
        <p:spPr>
          <a:xfrm>
            <a:off x="16045405" y="3733354"/>
            <a:ext cx="2656667" cy="830997"/>
          </a:xfrm>
          <a:prstGeom prst="rect">
            <a:avLst/>
          </a:prstGeom>
          <a:solidFill>
            <a:srgbClr val="0056B3"/>
          </a:solidFill>
          <a:ln>
            <a:noFill/>
          </a:ln>
        </p:spPr>
        <p:txBody>
          <a:bodyPr wrap="square" rtlCol="0">
            <a:spAutoFit/>
          </a:bodyPr>
          <a:lstStyle/>
          <a:p>
            <a:pPr algn="ctr"/>
            <a:r>
              <a:rPr lang="zh-CN" altLang="en-US" sz="4800" b="1" dirty="0">
                <a:solidFill>
                  <a:schemeClr val="bg1"/>
                </a:solidFill>
                <a:latin typeface="思源黑体 CN Light" panose="020B0500000000000000" pitchFamily="34" charset="-122"/>
                <a:ea typeface="思源黑体 CN Light" panose="020B0500000000000000" pitchFamily="34" charset="-122"/>
              </a:rPr>
              <a:t>模考训练</a:t>
            </a:r>
          </a:p>
        </p:txBody>
      </p:sp>
      <p:sp>
        <p:nvSpPr>
          <p:cNvPr id="7" name="椭圆 6"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F5D1DFB-D2A7-3C04-1839-8138DC8E9415}"/>
              </a:ext>
            </a:extLst>
          </p:cNvPr>
          <p:cNvSpPr/>
          <p:nvPr/>
        </p:nvSpPr>
        <p:spPr>
          <a:xfrm>
            <a:off x="13353180"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0" name="文本框 9"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936992D-E9F9-7187-147D-09D286FB3B29}"/>
              </a:ext>
            </a:extLst>
          </p:cNvPr>
          <p:cNvSpPr txBox="1"/>
          <p:nvPr/>
        </p:nvSpPr>
        <p:spPr>
          <a:xfrm>
            <a:off x="12733191" y="3871408"/>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班级训练</a:t>
            </a:r>
          </a:p>
        </p:txBody>
      </p:sp>
      <p:pic>
        <p:nvPicPr>
          <p:cNvPr id="13" name="图片 302">
            <a:extLst>
              <a:ext uri="{FF2B5EF4-FFF2-40B4-BE49-F238E27FC236}">
                <a16:creationId xmlns:a16="http://schemas.microsoft.com/office/drawing/2014/main" id="{94A27203-FE63-707C-5EAF-882D4D8760EE}"/>
              </a:ext>
            </a:extLst>
          </p:cNvPr>
          <p:cNvPicPr>
            <a:picLocks noChangeAspect="1"/>
          </p:cNvPicPr>
          <p:nvPr/>
        </p:nvPicPr>
        <p:blipFill>
          <a:blip r:embed="rId7"/>
          <a:stretch>
            <a:fillRect/>
          </a:stretch>
        </p:blipFill>
        <p:spPr>
          <a:xfrm>
            <a:off x="7114078" y="5209534"/>
            <a:ext cx="16634647" cy="7741416"/>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39507413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71091" y="2005647"/>
            <a:ext cx="4254223" cy="954107"/>
          </a:xfrm>
          <a:prstGeom prst="rect">
            <a:avLst/>
          </a:prstGeom>
          <a:noFill/>
        </p:spPr>
        <p:txBody>
          <a:bodyPr wrap="square" rtlCol="0">
            <a:spAutoFit/>
          </a:bodyPr>
          <a:lstStyle/>
          <a:p>
            <a:pPr algn="ctr"/>
            <a:r>
              <a:rPr lang="zh-CN" altLang="en-US" sz="5600" b="1">
                <a:solidFill>
                  <a:schemeClr val="bg1"/>
                </a:solidFill>
                <a:latin typeface="微软雅黑" panose="020B0503020204020204" charset="-122"/>
                <a:ea typeface="微软雅黑" panose="020B0503020204020204" charset="-122"/>
              </a:rPr>
              <a:t>课中</a:t>
            </a:r>
          </a:p>
        </p:txBody>
      </p:sp>
      <p:sp>
        <p:nvSpPr>
          <p:cNvPr id="17"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日常训练</a:t>
            </a:r>
          </a:p>
        </p:txBody>
      </p:sp>
      <p:sp>
        <p:nvSpPr>
          <p:cNvPr id="20"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21"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4" name="矩形 3">
            <a:extLst>
              <a:ext uri="{FF2B5EF4-FFF2-40B4-BE49-F238E27FC236}">
                <a16:creationId xmlns:a16="http://schemas.microsoft.com/office/drawing/2014/main" id="{A5E7031A-759A-5731-DA4C-9ECEFF20B5A0}"/>
              </a:ext>
            </a:extLst>
          </p:cNvPr>
          <p:cNvSpPr/>
          <p:nvPr/>
        </p:nvSpPr>
        <p:spPr>
          <a:xfrm>
            <a:off x="1567135" y="2527469"/>
            <a:ext cx="22519444" cy="1117781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t>若学校开通了诊断模块，则显示“诊后训练”。学生在做完诊断测试后，可制定训练计划，然后开始训练。</a:t>
            </a:r>
          </a:p>
          <a:p>
            <a:pPr algn="ctr"/>
            <a:r>
              <a:rPr lang="zh-CN" altLang="en-US" sz="4800" dirty="0"/>
              <a:t>开始训练后，包括“待练习”与“已练习”两个模块。在“待练习”中，学生可查看本次训练内容，点击“开始训练”可以进行答题。</a:t>
            </a:r>
          </a:p>
        </p:txBody>
      </p:sp>
      <p:sp>
        <p:nvSpPr>
          <p:cNvPr id="15" name="文本框 1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A44D19F-CCB8-6C27-8049-E5F83739E508}"/>
              </a:ext>
            </a:extLst>
          </p:cNvPr>
          <p:cNvSpPr txBox="1"/>
          <p:nvPr/>
        </p:nvSpPr>
        <p:spPr>
          <a:xfrm>
            <a:off x="13155469" y="3948506"/>
            <a:ext cx="184730" cy="523220"/>
          </a:xfrm>
          <a:prstGeom prst="rect">
            <a:avLst/>
          </a:prstGeom>
          <a:solidFill>
            <a:schemeClr val="bg1"/>
          </a:solidFill>
          <a:ln>
            <a:noFill/>
          </a:ln>
        </p:spPr>
        <p:txBody>
          <a:bodyPr wrap="none" rtlCol="0">
            <a:spAutoFit/>
          </a:bodyPr>
          <a:lstStyle/>
          <a:p>
            <a:pPr algn="ctr"/>
            <a:endParaRPr lang="zh-CN" altLang="en-US" sz="2800" dirty="0">
              <a:solidFill>
                <a:schemeClr val="tx1"/>
              </a:solidFill>
              <a:latin typeface="思源黑体 CN Light" panose="020B0500000000000000" pitchFamily="34" charset="-122"/>
              <a:ea typeface="思源黑体 CN Light" panose="020B0500000000000000" pitchFamily="34" charset="-122"/>
            </a:endParaRPr>
          </a:p>
        </p:txBody>
      </p:sp>
      <p:pic>
        <p:nvPicPr>
          <p:cNvPr id="26" name="图片 25" descr="&amp;pfm8920559495&amp;&amp;spt133&amp;&amp;bdt2532&amp;&amp;wdt2550&amp;">
            <a:extLst>
              <a:ext uri="{FF2B5EF4-FFF2-40B4-BE49-F238E27FC236}">
                <a16:creationId xmlns:a16="http://schemas.microsoft.com/office/drawing/2014/main" id="{F56D9A41-0C30-5C26-D5A1-E273C3C87593}"/>
              </a:ext>
            </a:extLst>
          </p:cNvPr>
          <p:cNvPicPr>
            <a:picLocks noChangeAspect="1"/>
          </p:cNvPicPr>
          <p:nvPr/>
        </p:nvPicPr>
        <p:blipFill>
          <a:blip r:embed="rId5">
            <a:extLst>
              <a:ext uri="{BEBA8EAE-BF5A-486C-A8C5-ECC9F3942E4B}">
                <a14:imgProps xmlns:a14="http://schemas.microsoft.com/office/drawing/2010/main">
                  <a14:imgLayer r:embed="rId6"/>
                </a14:imgProps>
              </a:ext>
            </a:extLst>
          </a:blip>
          <a:srcRect/>
          <a:stretch>
            <a:fillRect/>
          </a:stretch>
        </p:blipFill>
        <p:spPr>
          <a:xfrm>
            <a:off x="238801" y="4414567"/>
            <a:ext cx="5996550" cy="6434671"/>
          </a:xfrm>
          <a:prstGeom prst="rect">
            <a:avLst/>
          </a:prstGeom>
        </p:spPr>
      </p:pic>
      <p:cxnSp>
        <p:nvCxnSpPr>
          <p:cNvPr id="8" name="直接连接符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56A5A289-7FCF-0A67-1FC5-6FD98321FAD1}"/>
              </a:ext>
            </a:extLst>
          </p:cNvPr>
          <p:cNvCxnSpPr/>
          <p:nvPr/>
        </p:nvCxnSpPr>
        <p:spPr>
          <a:xfrm>
            <a:off x="7065878" y="3296135"/>
            <a:ext cx="161393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椭圆 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B1BF9B4D-3837-AE1D-6520-A9DC6465ADC0}"/>
              </a:ext>
            </a:extLst>
          </p:cNvPr>
          <p:cNvSpPr/>
          <p:nvPr/>
        </p:nvSpPr>
        <p:spPr>
          <a:xfrm>
            <a:off x="9313630"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8" name="文本框 17"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4A7CB4A-63BF-0EA8-3725-2FD9EE9527DE}"/>
              </a:ext>
            </a:extLst>
          </p:cNvPr>
          <p:cNvSpPr txBox="1"/>
          <p:nvPr/>
        </p:nvSpPr>
        <p:spPr>
          <a:xfrm>
            <a:off x="8081810" y="3891728"/>
            <a:ext cx="2656667" cy="523220"/>
          </a:xfrm>
          <a:prstGeom prst="rect">
            <a:avLst/>
          </a:prstGeom>
          <a:solidFill>
            <a:schemeClr val="bg1"/>
          </a:solidFill>
          <a:ln>
            <a:noFill/>
          </a:ln>
        </p:spPr>
        <p:txBody>
          <a:bodyPr wrap="squar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诊后训练</a:t>
            </a:r>
          </a:p>
        </p:txBody>
      </p:sp>
      <p:grpSp>
        <p:nvGrpSpPr>
          <p:cNvPr id="31" name="组合 30"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8134EEB-B4A3-F373-3DCA-66C073556B9B}"/>
              </a:ext>
            </a:extLst>
          </p:cNvPr>
          <p:cNvGrpSpPr/>
          <p:nvPr/>
        </p:nvGrpSpPr>
        <p:grpSpPr>
          <a:xfrm rot="16200000" flipH="1">
            <a:off x="10989922" y="3098029"/>
            <a:ext cx="773380" cy="389865"/>
            <a:chOff x="5866133" y="6441144"/>
            <a:chExt cx="386715" cy="194854"/>
          </a:xfrm>
        </p:grpSpPr>
        <p:cxnSp>
          <p:nvCxnSpPr>
            <p:cNvPr id="32" name="直接连接符 18">
              <a:extLst>
                <a:ext uri="{FF2B5EF4-FFF2-40B4-BE49-F238E27FC236}">
                  <a16:creationId xmlns:a16="http://schemas.microsoft.com/office/drawing/2014/main" id="{4E7F6BE1-0725-085C-5B5F-6EB49D2E8B3D}"/>
                </a:ext>
              </a:extLst>
            </p:cNvPr>
            <p:cNvCxnSpPr/>
            <p:nvPr/>
          </p:nvCxnSpPr>
          <p:spPr>
            <a:xfrm>
              <a:off x="5866133" y="6441144"/>
              <a:ext cx="194854" cy="194854"/>
            </a:xfrm>
            <a:prstGeom prst="line">
              <a:avLst/>
            </a:prstGeom>
            <a:solidFill>
              <a:srgbClr val="FFC000"/>
            </a:solidFill>
            <a:ln w="19050">
              <a:solidFill>
                <a:srgbClr val="0056B3"/>
              </a:solidFill>
            </a:ln>
          </p:spPr>
          <p:style>
            <a:lnRef idx="1">
              <a:schemeClr val="dk1"/>
            </a:lnRef>
            <a:fillRef idx="0">
              <a:schemeClr val="dk1"/>
            </a:fillRef>
            <a:effectRef idx="0">
              <a:schemeClr val="dk1"/>
            </a:effectRef>
            <a:fontRef idx="minor">
              <a:schemeClr val="tx1"/>
            </a:fontRef>
          </p:style>
        </p:cxnSp>
        <p:cxnSp>
          <p:nvCxnSpPr>
            <p:cNvPr id="33" name="直接连接符 19">
              <a:extLst>
                <a:ext uri="{FF2B5EF4-FFF2-40B4-BE49-F238E27FC236}">
                  <a16:creationId xmlns:a16="http://schemas.microsoft.com/office/drawing/2014/main" id="{68117444-5C27-AA07-718E-904ED3009358}"/>
                </a:ext>
              </a:extLst>
            </p:cNvPr>
            <p:cNvCxnSpPr/>
            <p:nvPr/>
          </p:nvCxnSpPr>
          <p:spPr>
            <a:xfrm flipV="1">
              <a:off x="6051461" y="6441621"/>
              <a:ext cx="201387" cy="193358"/>
            </a:xfrm>
            <a:prstGeom prst="line">
              <a:avLst/>
            </a:prstGeom>
            <a:solidFill>
              <a:srgbClr val="FFC000"/>
            </a:solidFill>
            <a:ln w="19050">
              <a:solidFill>
                <a:srgbClr val="0056B3"/>
              </a:solidFill>
            </a:ln>
          </p:spPr>
          <p:style>
            <a:lnRef idx="1">
              <a:schemeClr val="accent1"/>
            </a:lnRef>
            <a:fillRef idx="0">
              <a:schemeClr val="accent1"/>
            </a:fillRef>
            <a:effectRef idx="0">
              <a:schemeClr val="accent1"/>
            </a:effectRef>
            <a:fontRef idx="minor">
              <a:schemeClr val="tx1"/>
            </a:fontRef>
          </p:style>
        </p:cxnSp>
      </p:grpSp>
      <p:sp>
        <p:nvSpPr>
          <p:cNvPr id="7" name="椭圆 6"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F5D1DFB-D2A7-3C04-1839-8138DC8E9415}"/>
              </a:ext>
            </a:extLst>
          </p:cNvPr>
          <p:cNvSpPr/>
          <p:nvPr/>
        </p:nvSpPr>
        <p:spPr>
          <a:xfrm>
            <a:off x="13353180" y="3105648"/>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0" name="文本框 9"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936992D-E9F9-7187-147D-09D286FB3B29}"/>
              </a:ext>
            </a:extLst>
          </p:cNvPr>
          <p:cNvSpPr txBox="1"/>
          <p:nvPr/>
        </p:nvSpPr>
        <p:spPr>
          <a:xfrm>
            <a:off x="12733191" y="3871408"/>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班级训练</a:t>
            </a:r>
          </a:p>
        </p:txBody>
      </p:sp>
      <p:pic>
        <p:nvPicPr>
          <p:cNvPr id="5" name="图片 4">
            <a:extLst>
              <a:ext uri="{FF2B5EF4-FFF2-40B4-BE49-F238E27FC236}">
                <a16:creationId xmlns:a16="http://schemas.microsoft.com/office/drawing/2014/main" id="{757DDAF6-7F00-3E5E-A1AA-B251FCA7ED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8135" y="4751626"/>
            <a:ext cx="14270391" cy="7933481"/>
          </a:xfrm>
          <a:prstGeom prst="rect">
            <a:avLst/>
          </a:prstGeom>
          <a:effectLst>
            <a:outerShdw blurRad="63500" sx="102000" sy="102000" algn="ctr" rotWithShape="0">
              <a:schemeClr val="accent1">
                <a:alpha val="40000"/>
              </a:schemeClr>
            </a:outerShdw>
          </a:effectLst>
        </p:spPr>
      </p:pic>
      <p:sp>
        <p:nvSpPr>
          <p:cNvPr id="11" name="椭圆 10"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C684E4EA-6B70-6EB3-8AE9-6FF6E2E9F322}"/>
              </a:ext>
            </a:extLst>
          </p:cNvPr>
          <p:cNvSpPr/>
          <p:nvPr/>
        </p:nvSpPr>
        <p:spPr>
          <a:xfrm>
            <a:off x="21185005" y="3105466"/>
            <a:ext cx="380975" cy="380975"/>
          </a:xfrm>
          <a:prstGeom prst="ellipse">
            <a:avLst/>
          </a:prstGeom>
          <a:solidFill>
            <a:schemeClr val="bg1"/>
          </a:solidFill>
          <a:ln w="76200">
            <a:solidFill>
              <a:srgbClr val="0056B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2" name="文本框 1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A0402C20-EA3F-93C7-1A36-0235414AE864}"/>
              </a:ext>
            </a:extLst>
          </p:cNvPr>
          <p:cNvSpPr txBox="1"/>
          <p:nvPr/>
        </p:nvSpPr>
        <p:spPr>
          <a:xfrm>
            <a:off x="20125339" y="3702876"/>
            <a:ext cx="2656667" cy="830997"/>
          </a:xfrm>
          <a:prstGeom prst="rect">
            <a:avLst/>
          </a:prstGeom>
          <a:solidFill>
            <a:srgbClr val="0056B3"/>
          </a:solidFill>
          <a:ln>
            <a:noFill/>
          </a:ln>
        </p:spPr>
        <p:txBody>
          <a:bodyPr wrap="square" rtlCol="0">
            <a:spAutoFit/>
          </a:bodyPr>
          <a:lstStyle/>
          <a:p>
            <a:pPr algn="ctr"/>
            <a:r>
              <a:rPr lang="zh-CN" altLang="en-US" sz="4800" b="1" dirty="0">
                <a:solidFill>
                  <a:schemeClr val="bg1"/>
                </a:solidFill>
                <a:latin typeface="思源黑体 CN Light" panose="020B0500000000000000" pitchFamily="34" charset="-122"/>
                <a:ea typeface="思源黑体 CN Light" panose="020B0500000000000000" pitchFamily="34" charset="-122"/>
              </a:rPr>
              <a:t>基础训练</a:t>
            </a:r>
          </a:p>
        </p:txBody>
      </p:sp>
      <p:sp>
        <p:nvSpPr>
          <p:cNvPr id="14" name="文本框 13"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A078C9AF-1B4D-362F-3039-CE0DEC3AA098}"/>
              </a:ext>
            </a:extLst>
          </p:cNvPr>
          <p:cNvSpPr txBox="1"/>
          <p:nvPr/>
        </p:nvSpPr>
        <p:spPr>
          <a:xfrm>
            <a:off x="16563259" y="3871408"/>
            <a:ext cx="1620957" cy="523220"/>
          </a:xfrm>
          <a:prstGeom prst="rect">
            <a:avLst/>
          </a:prstGeom>
          <a:solidFill>
            <a:schemeClr val="bg1"/>
          </a:solidFill>
          <a:ln>
            <a:noFill/>
          </a:ln>
        </p:spPr>
        <p:txBody>
          <a:bodyPr wrap="none" rtlCol="0">
            <a:spAutoFit/>
          </a:bodyPr>
          <a:lstStyle/>
          <a:p>
            <a:pPr algn="ctr"/>
            <a:r>
              <a:rPr lang="zh-CN" altLang="en-US" sz="2800" dirty="0">
                <a:solidFill>
                  <a:schemeClr val="tx1"/>
                </a:solidFill>
                <a:latin typeface="思源黑体 CN Light" panose="020B0500000000000000" pitchFamily="34" charset="-122"/>
                <a:ea typeface="思源黑体 CN Light" panose="020B0500000000000000" pitchFamily="34" charset="-122"/>
              </a:rPr>
              <a:t>模考训练</a:t>
            </a:r>
          </a:p>
        </p:txBody>
      </p:sp>
      <p:sp>
        <p:nvSpPr>
          <p:cNvPr id="16" name="椭圆 15"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8C485124-63F3-5C8A-0B08-8A50B8484CAC}"/>
              </a:ext>
            </a:extLst>
          </p:cNvPr>
          <p:cNvSpPr/>
          <p:nvPr/>
        </p:nvSpPr>
        <p:spPr>
          <a:xfrm>
            <a:off x="17183249" y="3086416"/>
            <a:ext cx="380975" cy="380975"/>
          </a:xfrm>
          <a:prstGeom prst="ellipse">
            <a:avLst/>
          </a:prstGeom>
          <a:solidFill>
            <a:schemeClr val="tx1">
              <a:lumMod val="50000"/>
              <a:lumOff val="50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Tree>
    <p:extLst>
      <p:ext uri="{BB962C8B-B14F-4D97-AF65-F5344CB8AC3E}">
        <p14:creationId xmlns:p14="http://schemas.microsoft.com/office/powerpoint/2010/main" val="1512308291"/>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271091" y="2005647"/>
            <a:ext cx="4254223" cy="954107"/>
          </a:xfrm>
          <a:prstGeom prst="rect">
            <a:avLst/>
          </a:prstGeom>
          <a:noFill/>
        </p:spPr>
        <p:txBody>
          <a:bodyPr wrap="square" rtlCol="0">
            <a:spAutoFit/>
          </a:bodyPr>
          <a:lstStyle/>
          <a:p>
            <a:pPr algn="ctr"/>
            <a:r>
              <a:rPr lang="zh-CN" altLang="en-US" sz="5600" b="1">
                <a:solidFill>
                  <a:schemeClr val="bg1"/>
                </a:solidFill>
                <a:latin typeface="微软雅黑" panose="020B0503020204020204" charset="-122"/>
                <a:ea typeface="微软雅黑" panose="020B0503020204020204" charset="-122"/>
              </a:rPr>
              <a:t>课中</a:t>
            </a:r>
          </a:p>
        </p:txBody>
      </p:sp>
      <p:sp>
        <p:nvSpPr>
          <p:cNvPr id="17"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日常训练</a:t>
            </a:r>
          </a:p>
        </p:txBody>
      </p:sp>
      <p:sp>
        <p:nvSpPr>
          <p:cNvPr id="20" name="New Future on Cloud"/>
          <p:cNvSpPr txBox="1"/>
          <p:nvPr>
            <p:custDataLst>
              <p:tags r:id="rId2"/>
            </p:custDataLst>
          </p:nvPr>
        </p:nvSpPr>
        <p:spPr>
          <a:xfrm>
            <a:off x="1322071" y="1972629"/>
            <a:ext cx="5685334"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21"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4" name="矩形 3">
            <a:extLst>
              <a:ext uri="{FF2B5EF4-FFF2-40B4-BE49-F238E27FC236}">
                <a16:creationId xmlns:a16="http://schemas.microsoft.com/office/drawing/2014/main" id="{A5E7031A-759A-5731-DA4C-9ECEFF20B5A0}"/>
              </a:ext>
            </a:extLst>
          </p:cNvPr>
          <p:cNvSpPr/>
          <p:nvPr/>
        </p:nvSpPr>
        <p:spPr>
          <a:xfrm>
            <a:off x="1567135" y="2527469"/>
            <a:ext cx="22519444" cy="1117781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800" dirty="0"/>
              <a:t>若学校开通了诊断模块，则显示“诊后训练”。学生在做完诊断测试后，可制定训练计划，然后开始训练。</a:t>
            </a:r>
          </a:p>
          <a:p>
            <a:pPr algn="ctr"/>
            <a:r>
              <a:rPr lang="zh-CN" altLang="en-US" sz="4800" dirty="0"/>
              <a:t>开始训练后，包括“待练习”与“已练习”两个模块。在“待练习”中，学生可查看本次训练内容，点击“开始训练”可以进行答题。</a:t>
            </a:r>
          </a:p>
        </p:txBody>
      </p:sp>
      <p:sp>
        <p:nvSpPr>
          <p:cNvPr id="15" name="文本框 1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a:extLst>
              <a:ext uri="{FF2B5EF4-FFF2-40B4-BE49-F238E27FC236}">
                <a16:creationId xmlns:a16="http://schemas.microsoft.com/office/drawing/2014/main" id="{FA44D19F-CCB8-6C27-8049-E5F83739E508}"/>
              </a:ext>
            </a:extLst>
          </p:cNvPr>
          <p:cNvSpPr txBox="1"/>
          <p:nvPr/>
        </p:nvSpPr>
        <p:spPr>
          <a:xfrm>
            <a:off x="13155469" y="3948506"/>
            <a:ext cx="184730" cy="523220"/>
          </a:xfrm>
          <a:prstGeom prst="rect">
            <a:avLst/>
          </a:prstGeom>
          <a:solidFill>
            <a:schemeClr val="bg1"/>
          </a:solidFill>
          <a:ln>
            <a:noFill/>
          </a:ln>
        </p:spPr>
        <p:txBody>
          <a:bodyPr wrap="none" rtlCol="0">
            <a:spAutoFit/>
          </a:bodyPr>
          <a:lstStyle/>
          <a:p>
            <a:pPr algn="ctr"/>
            <a:endParaRPr lang="zh-CN" altLang="en-US" sz="2800" dirty="0">
              <a:solidFill>
                <a:schemeClr val="tx1"/>
              </a:solidFill>
              <a:latin typeface="思源黑体 CN Light" panose="020B0500000000000000" pitchFamily="34" charset="-122"/>
              <a:ea typeface="思源黑体 CN Light" panose="020B0500000000000000" pitchFamily="34" charset="-122"/>
            </a:endParaRPr>
          </a:p>
        </p:txBody>
      </p:sp>
      <p:pic>
        <p:nvPicPr>
          <p:cNvPr id="26" name="图片 25" descr="&amp;pfm8920559495&amp;&amp;spt133&amp;&amp;bdt2532&amp;&amp;wdt2550&amp;">
            <a:extLst>
              <a:ext uri="{FF2B5EF4-FFF2-40B4-BE49-F238E27FC236}">
                <a16:creationId xmlns:a16="http://schemas.microsoft.com/office/drawing/2014/main" id="{F56D9A41-0C30-5C26-D5A1-E273C3C87593}"/>
              </a:ext>
            </a:extLst>
          </p:cNvPr>
          <p:cNvPicPr>
            <a:picLocks noChangeAspect="1"/>
          </p:cNvPicPr>
          <p:nvPr/>
        </p:nvPicPr>
        <p:blipFill>
          <a:blip r:embed="rId5">
            <a:extLst>
              <a:ext uri="{BEBA8EAE-BF5A-486C-A8C5-ECC9F3942E4B}">
                <a14:imgProps xmlns:a14="http://schemas.microsoft.com/office/drawing/2010/main">
                  <a14:imgLayer r:embed="rId6"/>
                </a14:imgProps>
              </a:ext>
            </a:extLst>
          </a:blip>
          <a:srcRect/>
          <a:stretch>
            <a:fillRect/>
          </a:stretch>
        </p:blipFill>
        <p:spPr>
          <a:xfrm>
            <a:off x="238801" y="4414567"/>
            <a:ext cx="5996550" cy="6434671"/>
          </a:xfrm>
          <a:prstGeom prst="rect">
            <a:avLst/>
          </a:prstGeom>
        </p:spPr>
      </p:pic>
      <p:sp>
        <p:nvSpPr>
          <p:cNvPr id="5" name="矩形 4">
            <a:extLst>
              <a:ext uri="{FF2B5EF4-FFF2-40B4-BE49-F238E27FC236}">
                <a16:creationId xmlns:a16="http://schemas.microsoft.com/office/drawing/2014/main" id="{81D77283-9B1C-6878-D735-F317E7B2FFA4}"/>
              </a:ext>
            </a:extLst>
          </p:cNvPr>
          <p:cNvSpPr/>
          <p:nvPr/>
        </p:nvSpPr>
        <p:spPr>
          <a:xfrm>
            <a:off x="6448777" y="2789705"/>
            <a:ext cx="16803546" cy="1482650"/>
          </a:xfrm>
          <a:prstGeom prst="rect">
            <a:avLst/>
          </a:prstGeom>
        </p:spPr>
        <p:txBody>
          <a:bodyPr wrap="square">
            <a:spAutoFit/>
          </a:bodyPr>
          <a:lstStyle/>
          <a:p>
            <a:pPr marL="571471" indent="-571471" algn="l">
              <a:lnSpc>
                <a:spcPct val="150000"/>
              </a:lnSpc>
              <a:buFont typeface="Wingdings" panose="05000000000000000000" charset="0"/>
              <a:buChar char="Ø"/>
            </a:pPr>
            <a:r>
              <a:rPr lang="zh-CN" altLang="zh-CN" sz="3200" dirty="0">
                <a:solidFill>
                  <a:schemeClr val="tx1"/>
                </a:solidFill>
                <a:latin typeface="微软雅黑" panose="020B0503020204020204" charset="-122"/>
                <a:ea typeface="微软雅黑" panose="020B0503020204020204" charset="-122"/>
              </a:rPr>
              <a:t>学生可点击更多数据，根据时间段查看自己参加的所有班级训练、模考训练、基础训练和诊后训练的统计数据，统计数据以得分曲线图和训练明细的形式显示。 </a:t>
            </a:r>
          </a:p>
        </p:txBody>
      </p:sp>
      <p:pic>
        <p:nvPicPr>
          <p:cNvPr id="6" name="图片 5">
            <a:extLst>
              <a:ext uri="{FF2B5EF4-FFF2-40B4-BE49-F238E27FC236}">
                <a16:creationId xmlns:a16="http://schemas.microsoft.com/office/drawing/2014/main" id="{F57BDF0A-74B4-D3E5-6A22-BBE72FBC37A1}"/>
              </a:ext>
            </a:extLst>
          </p:cNvPr>
          <p:cNvPicPr>
            <a:picLocks noChangeAspect="1"/>
          </p:cNvPicPr>
          <p:nvPr/>
        </p:nvPicPr>
        <p:blipFill>
          <a:blip r:embed="rId7"/>
          <a:stretch>
            <a:fillRect/>
          </a:stretch>
        </p:blipFill>
        <p:spPr>
          <a:xfrm>
            <a:off x="6740722" y="4686103"/>
            <a:ext cx="17086738" cy="3351312"/>
          </a:xfrm>
          <a:prstGeom prst="rect">
            <a:avLst/>
          </a:prstGeom>
          <a:effectLst>
            <a:outerShdw blurRad="50800" dist="38100" dir="16200000" rotWithShape="0">
              <a:schemeClr val="accent1">
                <a:alpha val="40000"/>
              </a:schemeClr>
            </a:outerShdw>
          </a:effectLst>
        </p:spPr>
      </p:pic>
      <p:pic>
        <p:nvPicPr>
          <p:cNvPr id="7" name="图片 95">
            <a:extLst>
              <a:ext uri="{FF2B5EF4-FFF2-40B4-BE49-F238E27FC236}">
                <a16:creationId xmlns:a16="http://schemas.microsoft.com/office/drawing/2014/main" id="{6D31CCBB-7779-6C53-77C3-64772B6909A2}"/>
              </a:ext>
            </a:extLst>
          </p:cNvPr>
          <p:cNvPicPr>
            <a:picLocks noChangeAspect="1"/>
          </p:cNvPicPr>
          <p:nvPr/>
        </p:nvPicPr>
        <p:blipFill>
          <a:blip r:embed="rId8">
            <a:extLst>
              <a:ext uri="{28A0092B-C50C-407E-A947-70E740481C1C}">
                <a14:useLocalDpi xmlns:a14="http://schemas.microsoft.com/office/drawing/2010/main" val="0"/>
              </a:ext>
            </a:extLst>
          </a:blip>
          <a:srcRect t="39007"/>
          <a:stretch>
            <a:fillRect/>
          </a:stretch>
        </p:blipFill>
        <p:spPr>
          <a:xfrm>
            <a:off x="7004864" y="8566971"/>
            <a:ext cx="16539403" cy="4222475"/>
          </a:xfrm>
          <a:prstGeom prst="rect">
            <a:avLst/>
          </a:prstGeom>
          <a:ln>
            <a:noFill/>
          </a:ln>
          <a:effectLst>
            <a:outerShdw blurRad="50800" dist="38100" dir="5400000" algn="t" rotWithShape="0">
              <a:schemeClr val="accent1">
                <a:alpha val="40000"/>
              </a:schemeClr>
            </a:outerShdw>
          </a:effectLst>
        </p:spPr>
      </p:pic>
    </p:spTree>
    <p:extLst>
      <p:ext uri="{BB962C8B-B14F-4D97-AF65-F5344CB8AC3E}">
        <p14:creationId xmlns:p14="http://schemas.microsoft.com/office/powerpoint/2010/main" val="27241975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法律英语在线课程8056531736_S"/>
          <p:cNvPicPr>
            <a:picLocks noChangeAspect="1"/>
          </p:cNvPicPr>
          <p:nvPr/>
        </p:nvPicPr>
        <p:blipFill>
          <a:blip r:embed="rId2"/>
          <a:srcRect t="15751" b="35357"/>
          <a:stretch>
            <a:fillRect/>
          </a:stretch>
        </p:blipFill>
        <p:spPr>
          <a:xfrm>
            <a:off x="0" y="20955"/>
            <a:ext cx="24372570" cy="7947660"/>
          </a:xfrm>
          <a:prstGeom prst="rect">
            <a:avLst/>
          </a:prstGeom>
        </p:spPr>
      </p:pic>
      <p:sp>
        <p:nvSpPr>
          <p:cNvPr id="8" name="矩形"/>
          <p:cNvSpPr/>
          <p:nvPr/>
        </p:nvSpPr>
        <p:spPr>
          <a:xfrm>
            <a:off x="9843" y="11486"/>
            <a:ext cx="24393525" cy="7940040"/>
          </a:xfrm>
          <a:prstGeom prst="rect">
            <a:avLst/>
          </a:prstGeom>
          <a:solidFill>
            <a:srgbClr val="0074FF">
              <a:alpha val="80000"/>
            </a:srgbClr>
          </a:solidFill>
          <a:ln w="12700">
            <a:miter lim="400000"/>
          </a:ln>
        </p:spPr>
        <p:txBody>
          <a:bodyPr lIns="50797" tIns="50797" rIns="50797" bIns="50797" anchor="ctr"/>
          <a:lstStyle/>
          <a:p>
            <a:pPr defTabSz="825500">
              <a:defRPr sz="320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defRPr>
            </a:pPr>
            <a:endParaRPr sz="2400"/>
          </a:p>
        </p:txBody>
      </p:sp>
      <p:sp>
        <p:nvSpPr>
          <p:cNvPr id="4" name="圆角矩形 3"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1606445" y="6686561"/>
            <a:ext cx="6768659" cy="5056811"/>
          </a:xfrm>
          <a:prstGeom prst="roundRect">
            <a:avLst>
              <a:gd name="adj" fmla="val 0"/>
            </a:avLst>
          </a:prstGeom>
          <a:solidFill>
            <a:schemeClr val="bg1"/>
          </a:solidFill>
          <a:ln>
            <a:noFill/>
          </a:ln>
          <a:effectLst>
            <a:outerShdw blurRad="6096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kumimoji="1" lang="zh-CN" altLang="en-US" sz="4800">
              <a:sym typeface="+mn-ea"/>
            </a:endParaRPr>
          </a:p>
        </p:txBody>
      </p:sp>
      <p:sp>
        <p:nvSpPr>
          <p:cNvPr id="10" name="圆角矩形 9"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8808146" y="6686561"/>
            <a:ext cx="6768659" cy="5056811"/>
          </a:xfrm>
          <a:prstGeom prst="roundRect">
            <a:avLst>
              <a:gd name="adj" fmla="val 0"/>
            </a:avLst>
          </a:prstGeom>
          <a:solidFill>
            <a:schemeClr val="bg1"/>
          </a:solidFill>
          <a:ln>
            <a:noFill/>
          </a:ln>
          <a:effectLst>
            <a:outerShdw blurRad="6096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kumimoji="1" lang="zh-CN" altLang="en-US" sz="4800">
              <a:sym typeface="+mn-ea"/>
            </a:endParaRPr>
          </a:p>
        </p:txBody>
      </p:sp>
      <p:sp>
        <p:nvSpPr>
          <p:cNvPr id="11" name="圆角矩形 10"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16008578" y="6686561"/>
            <a:ext cx="6768659" cy="5056811"/>
          </a:xfrm>
          <a:prstGeom prst="roundRect">
            <a:avLst>
              <a:gd name="adj" fmla="val 0"/>
            </a:avLst>
          </a:prstGeom>
          <a:solidFill>
            <a:schemeClr val="bg1"/>
          </a:solidFill>
          <a:ln>
            <a:noFill/>
          </a:ln>
          <a:effectLst>
            <a:outerShdw blurRad="6096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endParaRPr kumimoji="1" lang="zh-CN" altLang="en-US" sz="4800">
              <a:sym typeface="+mn-ea"/>
            </a:endParaRPr>
          </a:p>
        </p:txBody>
      </p:sp>
      <p:sp>
        <p:nvSpPr>
          <p:cNvPr id="16" name="文本框 15"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9252608" y="6904944"/>
            <a:ext cx="1210588" cy="1200329"/>
          </a:xfrm>
          <a:prstGeom prst="rect">
            <a:avLst/>
          </a:prstGeom>
          <a:noFill/>
        </p:spPr>
        <p:txBody>
          <a:bodyPr wrap="none" rtlCol="0">
            <a:spAutoFit/>
          </a:bodyPr>
          <a:lstStyle/>
          <a:p>
            <a:r>
              <a:rPr lang="en-US" altLang="zh-CN" sz="7200" dirty="0">
                <a:solidFill>
                  <a:schemeClr val="bg1">
                    <a:lumMod val="85000"/>
                  </a:schemeClr>
                </a:solidFill>
                <a:latin typeface="微软雅黑 Light" panose="020B0502040204020203" pitchFamily="34" charset="-122"/>
                <a:ea typeface="微软雅黑 Light" panose="020B0502040204020203" pitchFamily="34" charset="-122"/>
              </a:rPr>
              <a:t>02</a:t>
            </a:r>
            <a:endParaRPr lang="zh-CN" altLang="en-US" sz="7200" dirty="0">
              <a:solidFill>
                <a:schemeClr val="bg1">
                  <a:lumMod val="85000"/>
                </a:schemeClr>
              </a:solidFill>
              <a:latin typeface="微软雅黑 Light" panose="020B0502040204020203" pitchFamily="34" charset="-122"/>
              <a:ea typeface="微软雅黑 Light" panose="020B0502040204020203" pitchFamily="34" charset="-122"/>
            </a:endParaRPr>
          </a:p>
        </p:txBody>
      </p:sp>
      <p:sp>
        <p:nvSpPr>
          <p:cNvPr id="19" name="矩形 18"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16381147" y="9080771"/>
            <a:ext cx="6026292" cy="1485920"/>
          </a:xfrm>
          <a:prstGeom prst="rect">
            <a:avLst/>
          </a:prstGeom>
          <a:noFill/>
        </p:spPr>
        <p:txBody>
          <a:bodyPr wrap="square">
            <a:spAutoFit/>
          </a:bodyPr>
          <a:lstStyle/>
          <a:p>
            <a:pPr algn="just">
              <a:lnSpc>
                <a:spcPct val="130000"/>
              </a:lnSpc>
            </a:pPr>
            <a:r>
              <a:rPr lang="zh-CN" altLang="en-US"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教师也可登录后，点击页面右下方的</a:t>
            </a:r>
            <a:r>
              <a:rPr lang="en-US" altLang="zh-CN"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在线咨询</a:t>
            </a:r>
            <a:r>
              <a:rPr lang="en-US" altLang="zh-CN"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a:t>
            </a:r>
            <a:r>
              <a:rPr lang="zh-CN" altLang="en-US"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标志。可选择线上答疑或人工答疑，帮助您高效解决问题。</a:t>
            </a:r>
          </a:p>
        </p:txBody>
      </p:sp>
      <p:sp>
        <p:nvSpPr>
          <p:cNvPr id="20" name="TextBox 2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17088491" y="8251699"/>
            <a:ext cx="4611224" cy="584775"/>
          </a:xfrm>
          <a:prstGeom prst="rect">
            <a:avLst/>
          </a:prstGeom>
          <a:noFill/>
        </p:spPr>
        <p:txBody>
          <a:bodyPr wrap="square" rtlCol="0">
            <a:spAutoFit/>
          </a:bodyPr>
          <a:lstStyle/>
          <a:p>
            <a:r>
              <a:rPr lang="zh-CN" altLang="en-US" sz="3200" b="1" dirty="0">
                <a:solidFill>
                  <a:srgbClr val="0074FF"/>
                </a:solidFill>
                <a:latin typeface="微软雅黑" panose="020B0503020204020204" charset="-122"/>
                <a:ea typeface="微软雅黑" panose="020B0503020204020204" charset="-122"/>
              </a:rPr>
              <a:t>进入系统【在线咨询】</a:t>
            </a:r>
          </a:p>
        </p:txBody>
      </p:sp>
      <p:sp>
        <p:nvSpPr>
          <p:cNvPr id="21" name="文本框 20"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16466688" y="6904944"/>
            <a:ext cx="1210588" cy="1200329"/>
          </a:xfrm>
          <a:prstGeom prst="rect">
            <a:avLst/>
          </a:prstGeom>
          <a:noFill/>
        </p:spPr>
        <p:txBody>
          <a:bodyPr wrap="none" rtlCol="0">
            <a:spAutoFit/>
          </a:bodyPr>
          <a:lstStyle/>
          <a:p>
            <a:r>
              <a:rPr lang="en-US" altLang="zh-CN" sz="7200" dirty="0">
                <a:solidFill>
                  <a:schemeClr val="bg1">
                    <a:lumMod val="85000"/>
                  </a:schemeClr>
                </a:solidFill>
                <a:latin typeface="微软雅黑 Light" panose="020B0502040204020203" pitchFamily="34" charset="-122"/>
                <a:ea typeface="微软雅黑 Light" panose="020B0502040204020203" pitchFamily="34" charset="-122"/>
              </a:rPr>
              <a:t>03</a:t>
            </a:r>
            <a:endParaRPr lang="zh-CN" altLang="en-US" sz="7200" dirty="0">
              <a:solidFill>
                <a:schemeClr val="bg1">
                  <a:lumMod val="85000"/>
                </a:schemeClr>
              </a:solidFill>
              <a:latin typeface="微软雅黑 Light" panose="020B0502040204020203" pitchFamily="34" charset="-122"/>
              <a:ea typeface="微软雅黑 Light" panose="020B0502040204020203" pitchFamily="34" charset="-122"/>
            </a:endParaRPr>
          </a:p>
        </p:txBody>
      </p:sp>
      <p:sp>
        <p:nvSpPr>
          <p:cNvPr id="23" name="矩形 22"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1822331" y="9132423"/>
            <a:ext cx="4391374" cy="2446182"/>
          </a:xfrm>
          <a:prstGeom prst="rect">
            <a:avLst/>
          </a:prstGeom>
          <a:noFill/>
        </p:spPr>
        <p:txBody>
          <a:bodyPr wrap="square">
            <a:spAutoFit/>
          </a:bodyPr>
          <a:lstStyle/>
          <a:p>
            <a:pPr algn="just">
              <a:lnSpc>
                <a:spcPct val="130000"/>
              </a:lnSpc>
              <a:buClrTx/>
              <a:buSzTx/>
              <a:buNone/>
            </a:pPr>
            <a:r>
              <a:rPr lang="zh-CN" altLang="en-US"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进入服务号，点击下方菜单【在线客服】或直接回复产品名称（如“</a:t>
            </a:r>
            <a:r>
              <a:rPr lang="en-US" altLang="zh-CN" dirty="0" err="1">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iTEST</a:t>
            </a:r>
            <a:r>
              <a:rPr lang="zh-CN" altLang="en-US"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”）进行在线咨询。点击下方菜单【操作指南】可获取产品操作视频。</a:t>
            </a:r>
          </a:p>
        </p:txBody>
      </p:sp>
      <p:sp>
        <p:nvSpPr>
          <p:cNvPr id="24" name="TextBox 2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2686069" y="8251699"/>
            <a:ext cx="4611224" cy="584775"/>
          </a:xfrm>
          <a:prstGeom prst="rect">
            <a:avLst/>
          </a:prstGeom>
          <a:noFill/>
        </p:spPr>
        <p:txBody>
          <a:bodyPr wrap="square" rtlCol="0">
            <a:spAutoFit/>
          </a:bodyPr>
          <a:lstStyle/>
          <a:p>
            <a:pPr algn="ctr">
              <a:buClrTx/>
              <a:buSzTx/>
              <a:buFontTx/>
            </a:pPr>
            <a:r>
              <a:rPr lang="en-US" altLang="zh-CN" sz="3200" b="1" dirty="0">
                <a:solidFill>
                  <a:srgbClr val="0074FF"/>
                </a:solidFill>
                <a:latin typeface="微软雅黑" panose="020B0503020204020204" charset="-122"/>
                <a:ea typeface="微软雅黑" panose="020B0503020204020204" charset="-122"/>
              </a:rPr>
              <a:t>UNIPUS</a:t>
            </a:r>
            <a:r>
              <a:rPr lang="zh-CN" altLang="en-US" sz="3200" b="1" dirty="0">
                <a:solidFill>
                  <a:srgbClr val="0074FF"/>
                </a:solidFill>
                <a:latin typeface="微软雅黑" panose="020B0503020204020204" charset="-122"/>
                <a:ea typeface="微软雅黑" panose="020B0503020204020204" charset="-122"/>
              </a:rPr>
              <a:t>官方服务号</a:t>
            </a:r>
          </a:p>
        </p:txBody>
      </p:sp>
      <p:sp>
        <p:nvSpPr>
          <p:cNvPr id="25" name="文本框 24"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2063444" y="6904944"/>
            <a:ext cx="1053494" cy="1200329"/>
          </a:xfrm>
          <a:prstGeom prst="rect">
            <a:avLst/>
          </a:prstGeom>
          <a:noFill/>
        </p:spPr>
        <p:txBody>
          <a:bodyPr wrap="none" rtlCol="0">
            <a:spAutoFit/>
          </a:bodyPr>
          <a:lstStyle/>
          <a:p>
            <a:r>
              <a:rPr lang="en-US" altLang="zh-CN" sz="7200" dirty="0">
                <a:solidFill>
                  <a:schemeClr val="bg1">
                    <a:lumMod val="85000"/>
                  </a:schemeClr>
                </a:solidFill>
                <a:latin typeface="微软雅黑 Light" panose="020B0502040204020203" pitchFamily="34" charset="-122"/>
                <a:ea typeface="微软雅黑 Light" panose="020B0502040204020203" pitchFamily="34" charset="-122"/>
              </a:rPr>
              <a:t>01</a:t>
            </a:r>
            <a:endParaRPr lang="zh-CN" altLang="en-US" sz="7200" dirty="0">
              <a:solidFill>
                <a:schemeClr val="bg1"/>
              </a:solidFill>
              <a:latin typeface="微软雅黑 Light" panose="020B0502040204020203" pitchFamily="34" charset="-122"/>
              <a:ea typeface="微软雅黑 Light" panose="020B0502040204020203" pitchFamily="34" charset="-122"/>
            </a:endParaRPr>
          </a:p>
        </p:txBody>
      </p:sp>
      <p:sp>
        <p:nvSpPr>
          <p:cNvPr id="26" name="矩形 25"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3084057" y="3915706"/>
            <a:ext cx="18216838" cy="959045"/>
          </a:xfrm>
          <a:prstGeom prst="rect">
            <a:avLst/>
          </a:prstGeom>
          <a:noFill/>
        </p:spPr>
        <p:txBody>
          <a:bodyPr wrap="square">
            <a:spAutoFit/>
          </a:bodyPr>
          <a:lstStyle/>
          <a:p>
            <a:pPr algn="ctr">
              <a:lnSpc>
                <a:spcPct val="130000"/>
              </a:lnSpc>
            </a:pPr>
            <a:r>
              <a:rPr lang="zh-CN" altLang="en-US" sz="4800" dirty="0">
                <a:solidFill>
                  <a:schemeClr val="bg1"/>
                </a:solidFill>
                <a:latin typeface="微软雅黑" panose="020B0503020204020204" charset="-122"/>
                <a:ea typeface="微软雅黑" panose="020B0503020204020204" charset="-122"/>
                <a:cs typeface="微软雅黑" panose="020B0503020204020204" charset="-122"/>
                <a:sym typeface="+mn-ea"/>
              </a:rPr>
              <a:t>您在使用中如有任何问题，可选择以下途径解决：</a:t>
            </a:r>
          </a:p>
        </p:txBody>
      </p:sp>
      <p:sp>
        <p:nvSpPr>
          <p:cNvPr id="27" name="TextBox 2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6382440" y="1807737"/>
            <a:ext cx="11617532" cy="1077218"/>
          </a:xfrm>
          <a:prstGeom prst="rect">
            <a:avLst/>
          </a:prstGeom>
          <a:noFill/>
        </p:spPr>
        <p:txBody>
          <a:bodyPr wrap="square" rtlCol="0">
            <a:spAutoFit/>
          </a:bodyPr>
          <a:lstStyle/>
          <a:p>
            <a:pPr algn="ctr"/>
            <a:r>
              <a:rPr lang="zh-CN" altLang="en-US" sz="6400" dirty="0">
                <a:solidFill>
                  <a:schemeClr val="bg1"/>
                </a:solidFill>
                <a:latin typeface="微软雅黑" panose="020B0503020204020204" charset="-122"/>
                <a:ea typeface="微软雅黑" panose="020B0503020204020204" charset="-122"/>
              </a:rPr>
              <a:t>在线答疑</a:t>
            </a:r>
          </a:p>
        </p:txBody>
      </p:sp>
      <p:sp>
        <p:nvSpPr>
          <p:cNvPr id="18" name="圆角矩形 17"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10847635" y="2974593"/>
            <a:ext cx="2665556" cy="165089"/>
          </a:xfrm>
          <a:prstGeom prst="roundRect">
            <a:avLst>
              <a:gd name="adj" fmla="val 50000"/>
            </a:avLst>
          </a:prstGeom>
          <a:solidFill>
            <a:srgbClr val="CB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sz="4800"/>
          </a:p>
        </p:txBody>
      </p:sp>
      <p:pic>
        <p:nvPicPr>
          <p:cNvPr id="2" name="图片 1"/>
          <p:cNvPicPr>
            <a:picLocks noChangeAspect="1"/>
          </p:cNvPicPr>
          <p:nvPr/>
        </p:nvPicPr>
        <p:blipFill>
          <a:blip r:embed="rId3"/>
          <a:stretch>
            <a:fillRect/>
          </a:stretch>
        </p:blipFill>
        <p:spPr>
          <a:xfrm>
            <a:off x="6369906" y="9679756"/>
            <a:ext cx="1857889" cy="1889637"/>
          </a:xfrm>
          <a:prstGeom prst="rect">
            <a:avLst/>
          </a:prstGeom>
        </p:spPr>
      </p:pic>
      <p:sp>
        <p:nvSpPr>
          <p:cNvPr id="5" name="TextBox 21"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txBox="1"/>
          <p:nvPr/>
        </p:nvSpPr>
        <p:spPr>
          <a:xfrm>
            <a:off x="9875071" y="8195823"/>
            <a:ext cx="4611224" cy="584775"/>
          </a:xfrm>
          <a:prstGeom prst="rect">
            <a:avLst/>
          </a:prstGeom>
          <a:noFill/>
        </p:spPr>
        <p:txBody>
          <a:bodyPr wrap="square" rtlCol="0">
            <a:spAutoFit/>
          </a:bodyPr>
          <a:lstStyle/>
          <a:p>
            <a:pPr algn="l">
              <a:buClrTx/>
              <a:buSzTx/>
              <a:buFontTx/>
            </a:pPr>
            <a:r>
              <a:rPr lang="zh-CN" altLang="en-US" sz="3200" b="1" dirty="0">
                <a:solidFill>
                  <a:srgbClr val="0074FF"/>
                </a:solidFill>
                <a:latin typeface="微软雅黑" panose="020B0503020204020204" charset="-122"/>
                <a:ea typeface="微软雅黑" panose="020B0503020204020204" charset="-122"/>
              </a:rPr>
              <a:t>官网首页</a:t>
            </a:r>
            <a:r>
              <a:rPr lang="en-US" altLang="zh-CN" sz="3200" b="1" dirty="0">
                <a:solidFill>
                  <a:srgbClr val="0074FF"/>
                </a:solidFill>
                <a:latin typeface="微软雅黑" panose="020B0503020204020204" charset="-122"/>
                <a:ea typeface="微软雅黑" panose="020B0503020204020204" charset="-122"/>
              </a:rPr>
              <a:t>【</a:t>
            </a:r>
            <a:r>
              <a:rPr lang="zh-CN" altLang="en-US" sz="3200" b="1" dirty="0">
                <a:solidFill>
                  <a:srgbClr val="0074FF"/>
                </a:solidFill>
                <a:latin typeface="微软雅黑" panose="020B0503020204020204" charset="-122"/>
                <a:ea typeface="微软雅黑" panose="020B0503020204020204" charset="-122"/>
              </a:rPr>
              <a:t>帮助中心</a:t>
            </a:r>
            <a:r>
              <a:rPr lang="en-US" altLang="zh-CN" sz="3200" b="1" dirty="0">
                <a:solidFill>
                  <a:srgbClr val="0074FF"/>
                </a:solidFill>
                <a:latin typeface="微软雅黑" panose="020B0503020204020204" charset="-122"/>
                <a:ea typeface="微软雅黑" panose="020B0503020204020204" charset="-122"/>
              </a:rPr>
              <a:t>】</a:t>
            </a:r>
          </a:p>
        </p:txBody>
      </p:sp>
      <p:sp>
        <p:nvSpPr>
          <p:cNvPr id="6" name="矩形 5" descr="e7d195523061f1c0a26d87d40de6192bcf1909654b74c9ebB6384654682C8890CF1990A60E48C4F486EE2FC74407B5F34886ECF26B0E0B70C575B52C2C3768611B18C1FE4FD5AFF574681F5040C496495CDE2322D586B7F6E3E88D0EC480220BB23ACA11A09FF5F01169F2F5D96D274905D40433C606A7D08E88B34C063C5AEA29773D7E6FCBEF556FD2CB6FEBA773FD"/>
          <p:cNvSpPr/>
          <p:nvPr/>
        </p:nvSpPr>
        <p:spPr>
          <a:xfrm>
            <a:off x="9179156" y="9080771"/>
            <a:ext cx="6026292" cy="1966051"/>
          </a:xfrm>
          <a:prstGeom prst="rect">
            <a:avLst/>
          </a:prstGeom>
          <a:noFill/>
        </p:spPr>
        <p:txBody>
          <a:bodyPr wrap="square">
            <a:spAutoFit/>
          </a:bodyPr>
          <a:lstStyle/>
          <a:p>
            <a:pPr algn="just">
              <a:lnSpc>
                <a:spcPct val="130000"/>
              </a:lnSpc>
            </a:pPr>
            <a:r>
              <a:rPr lang="zh-CN" altLang="en-US" sz="24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进入</a:t>
            </a:r>
            <a:r>
              <a:rPr lang="en-US" altLang="zh-CN" sz="2400" dirty="0" err="1">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iTEST</a:t>
            </a:r>
            <a:r>
              <a:rPr lang="zh-CN" altLang="en-US" sz="24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首页，点击页面下方的帮助中心。</a:t>
            </a:r>
          </a:p>
          <a:p>
            <a:pPr algn="just">
              <a:lnSpc>
                <a:spcPct val="130000"/>
              </a:lnSpc>
            </a:pPr>
            <a:r>
              <a:rPr lang="zh-CN" altLang="en-US" sz="2400" dirty="0">
                <a:solidFill>
                  <a:schemeClr val="tx1">
                    <a:lumMod val="50000"/>
                    <a:lumOff val="50000"/>
                  </a:schemeClr>
                </a:solidFill>
                <a:latin typeface="微软雅黑" panose="020B0503020204020204" charset="-122"/>
                <a:ea typeface="微软雅黑" panose="020B0503020204020204" charset="-122"/>
                <a:cs typeface="微软雅黑" panose="020B0503020204020204" charset="-122"/>
                <a:sym typeface="微软雅黑" panose="020B0503020204020204" charset="-122"/>
              </a:rPr>
              <a:t>视个人角色，可分别点选管理员、教师、学生查看常见问题的解决方案。</a:t>
            </a:r>
          </a:p>
        </p:txBody>
      </p:sp>
      <p:pic>
        <p:nvPicPr>
          <p:cNvPr id="9" name="图片 8"/>
          <p:cNvPicPr>
            <a:picLocks noChangeAspect="1"/>
          </p:cNvPicPr>
          <p:nvPr/>
        </p:nvPicPr>
        <p:blipFill>
          <a:blip r:embed="rId4"/>
          <a:stretch>
            <a:fillRect/>
          </a:stretch>
        </p:blipFill>
        <p:spPr>
          <a:xfrm>
            <a:off x="21278850" y="887095"/>
            <a:ext cx="2143256" cy="720000"/>
          </a:xfrm>
          <a:prstGeom prst="rect">
            <a:avLst/>
          </a:prstGeom>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0" y="0"/>
            <a:ext cx="24382095" cy="13714730"/>
          </a:xfrm>
          <a:prstGeom prst="rect">
            <a:avLst/>
          </a:prstGeom>
        </p:spPr>
      </p:pic>
      <p:sp>
        <p:nvSpPr>
          <p:cNvPr id="1345" name="THANKS"/>
          <p:cNvSpPr txBox="1"/>
          <p:nvPr/>
        </p:nvSpPr>
        <p:spPr>
          <a:xfrm>
            <a:off x="3311444" y="5702358"/>
            <a:ext cx="15067514" cy="2769870"/>
          </a:xfrm>
          <a:prstGeom prst="rect">
            <a:avLst/>
          </a:prstGeom>
          <a:ln w="12700">
            <a:miter lim="400000"/>
          </a:ln>
        </p:spPr>
        <p:txBody>
          <a:bodyPr lIns="0" tIns="0" rIns="0" bIns="0">
            <a:spAutoFit/>
          </a:bodyPr>
          <a:lstStyle>
            <a:lvl1pPr defTabSz="821055">
              <a:defRPr sz="12000">
                <a:solidFill>
                  <a:srgbClr val="1B1B1B"/>
                </a:solidFill>
                <a:latin typeface="Alibaba Sans Medium"/>
                <a:ea typeface="Alibaba Sans Medium"/>
                <a:cs typeface="Alibaba Sans Medium"/>
                <a:sym typeface="Alibaba Sans Medium"/>
              </a:defRPr>
            </a:lvl1pPr>
          </a:lstStyle>
          <a:p>
            <a:pPr algn="l"/>
            <a:r>
              <a:rPr sz="18000">
                <a:solidFill>
                  <a:schemeClr val="bg1"/>
                </a:solidFill>
                <a:latin typeface="DIN Alternate" panose="020B0500000000000000" charset="0"/>
                <a:cs typeface="DIN Alternate" panose="020B0500000000000000" charset="0"/>
              </a:rPr>
              <a:t>THANKS</a:t>
            </a:r>
            <a:r>
              <a:rPr lang="en-US" sz="18000">
                <a:solidFill>
                  <a:schemeClr val="bg1"/>
                </a:solidFill>
                <a:latin typeface="DIN Alternate" panose="020B0500000000000000" charset="0"/>
                <a:cs typeface="DIN Alternate" panose="020B0500000000000000" charset="0"/>
              </a:rPr>
              <a:t>!</a:t>
            </a:r>
            <a:r>
              <a:rPr sz="18000">
                <a:solidFill>
                  <a:schemeClr val="bg1"/>
                </a:solidFill>
                <a:latin typeface="DIN Alternate" panose="020B0500000000000000" charset="0"/>
                <a:cs typeface="DIN Alternate" panose="020B0500000000000000" charset="0"/>
              </a:rPr>
              <a:t>  </a:t>
            </a:r>
          </a:p>
        </p:txBody>
      </p:sp>
      <p:sp>
        <p:nvSpPr>
          <p:cNvPr id="1346" name="文本框 1" hidden="1"/>
          <p:cNvSpPr txBox="1"/>
          <p:nvPr/>
        </p:nvSpPr>
        <p:spPr>
          <a:xfrm>
            <a:off x="-299985" y="337"/>
            <a:ext cx="0" cy="0"/>
          </a:xfrm>
          <a:prstGeom prst="rect">
            <a:avLst/>
          </a:prstGeom>
          <a:solidFill>
            <a:srgbClr val="FFFFFF"/>
          </a:solidFill>
        </p:spPr>
        <p:txBody>
          <a:bodyPr rtlCol="0" anchor="t"/>
          <a:lstStyle/>
          <a:p>
            <a:pPr algn="l"/>
            <a:endParaRPr lang="en-US" sz="1100"/>
          </a:p>
          <a:p>
            <a:pPr>
              <a:buClr>
                <a:srgbClr val="FFFFFF"/>
              </a:buClr>
            </a:pPr>
            <a:r>
              <a:rPr lang="en-US">
                <a:solidFill>
                  <a:srgbClr val="FFFFFF"/>
                </a:solidFill>
              </a:rPr>
              <a:t>BBAAD9C20180234D78A0072836F0B46062B9B20715048B20A6D98139B1532BF60B44BC38916EFB0222692908C84601EBEFF921AA61D02B411BBFC202745E22D524F665ADBA25769744C22C076802468F5E40E9EA74477153B8EBE19701812C28DCC6229FDE3</a:t>
            </a:r>
          </a:p>
        </p:txBody>
      </p:sp>
      <p:sp>
        <p:nvSpPr>
          <p:cNvPr id="12" name="矩形 12"/>
          <p:cNvSpPr txBox="1"/>
          <p:nvPr userDrawn="1"/>
        </p:nvSpPr>
        <p:spPr>
          <a:xfrm>
            <a:off x="3281680" y="12354560"/>
            <a:ext cx="6470650" cy="553085"/>
          </a:xfrm>
          <a:prstGeom prst="rect">
            <a:avLst/>
          </a:prstGeom>
          <a:ln w="12700">
            <a:miter lim="400000"/>
          </a:ln>
        </p:spPr>
        <p:txBody>
          <a:bodyPr wrap="square" lIns="45719" rIns="45719">
            <a:spAutoFit/>
          </a:bodyPr>
          <a:lstStyle>
            <a:lvl1pPr>
              <a:defRPr sz="1200">
                <a:solidFill>
                  <a:srgbClr val="808080"/>
                </a:solidFill>
                <a:latin typeface="Source Han Sans CN Light" panose="020B0A00000000000000" charset="-122"/>
                <a:ea typeface="Source Han Sans CN Light" panose="020B0A00000000000000" charset="-122"/>
                <a:cs typeface="Source Han Sans CN Light" panose="020B0A00000000000000" charset="-122"/>
                <a:sym typeface="Source Han Sans CN Light" panose="020B0A00000000000000" charset="-122"/>
              </a:defRPr>
            </a:lvl1pPr>
          </a:lstStyle>
          <a:p>
            <a:pPr algn="l"/>
            <a:r>
              <a:rPr lang="zh-CN" sz="3000" dirty="0" err="1">
                <a:solidFill>
                  <a:schemeClr val="bg1"/>
                </a:solidFill>
              </a:rPr>
              <a:t>外研在线数字</a:t>
            </a:r>
            <a:r>
              <a:rPr sz="3000" dirty="0" err="1">
                <a:solidFill>
                  <a:schemeClr val="bg1"/>
                </a:solidFill>
              </a:rPr>
              <a:t>科技有限公司</a:t>
            </a:r>
          </a:p>
        </p:txBody>
      </p:sp>
      <p:sp>
        <p:nvSpPr>
          <p:cNvPr id="2" name="文本框 1"/>
          <p:cNvSpPr txBox="1"/>
          <p:nvPr/>
        </p:nvSpPr>
        <p:spPr>
          <a:xfrm>
            <a:off x="3281680" y="5148580"/>
            <a:ext cx="3584575" cy="65532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anchor="t" forceAA="0">
            <a:spAutoFit/>
          </a:bodyPr>
          <a:lstStyle/>
          <a:p>
            <a:pPr algn="dist" defTabSz="274320">
              <a:lnSpc>
                <a:spcPct val="120000"/>
              </a:lnSpc>
              <a:defRPr sz="2000">
                <a:solidFill>
                  <a:srgbClr val="53585F"/>
                </a:solidFill>
                <a:latin typeface="Alibaba PuHuiTi 2 55 Regular"/>
                <a:ea typeface="Alibaba PuHuiTi 2 55 Regular"/>
                <a:cs typeface="Alibaba PuHuiTi 2 55 Regular"/>
                <a:sym typeface="Alibaba PuHuiTi 2 55 Regular"/>
              </a:defRPr>
            </a:pPr>
            <a:r>
              <a:rPr kumimoji="0" lang="en-US" altLang="zh-CN" sz="3000" b="0" i="0" u="none" strike="noStrike" cap="none" spc="0" normalizeH="0" baseline="0">
                <a:ln>
                  <a:noFill/>
                </a:ln>
                <a:solidFill>
                  <a:schemeClr val="bg1"/>
                </a:solidFill>
                <a:effectLst/>
                <a:uFillTx/>
                <a:latin typeface="DIN Alternate" panose="020B0500000000000000" charset="0"/>
                <a:ea typeface="+mn-ea"/>
                <a:cs typeface="DIN Alternate" panose="020B0500000000000000" charset="0"/>
                <a:sym typeface="Helvetica Neue" panose="02000503000000020004"/>
              </a:rPr>
              <a:t>2/0/2/3</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直接连接符 37"/>
          <p:cNvCxnSpPr/>
          <p:nvPr/>
        </p:nvCxnSpPr>
        <p:spPr>
          <a:xfrm>
            <a:off x="11893409" y="10439702"/>
            <a:ext cx="0" cy="1838306"/>
          </a:xfrm>
          <a:prstGeom prst="line">
            <a:avLst/>
          </a:prstGeom>
          <a:ln w="25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1882616" y="3220957"/>
            <a:ext cx="0" cy="609560"/>
          </a:xfrm>
          <a:prstGeom prst="line">
            <a:avLst/>
          </a:prstGeom>
          <a:ln w="25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椭圆 22"/>
          <p:cNvSpPr/>
          <p:nvPr/>
        </p:nvSpPr>
        <p:spPr>
          <a:xfrm>
            <a:off x="11539739" y="4090850"/>
            <a:ext cx="685755" cy="685755"/>
          </a:xfrm>
          <a:prstGeom prst="ellipse">
            <a:avLst/>
          </a:prstGeom>
          <a:solidFill>
            <a:srgbClr val="007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zh-CN" altLang="en-US" sz="3600" kern="1200">
              <a:solidFill>
                <a:prstClr val="white"/>
              </a:solidFill>
              <a:latin typeface="华文细黑" panose="02010600040101010101" charset="-122"/>
              <a:ea typeface="华文细黑" panose="02010600040101010101" charset="-122"/>
            </a:endParaRPr>
          </a:p>
        </p:txBody>
      </p:sp>
      <p:cxnSp>
        <p:nvCxnSpPr>
          <p:cNvPr id="13" name="直接连接符 12"/>
          <p:cNvCxnSpPr/>
          <p:nvPr/>
        </p:nvCxnSpPr>
        <p:spPr>
          <a:xfrm>
            <a:off x="11882616" y="4989953"/>
            <a:ext cx="0" cy="4227555"/>
          </a:xfrm>
          <a:prstGeom prst="line">
            <a:avLst/>
          </a:prstGeom>
          <a:ln w="25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椭圆 14"/>
          <p:cNvSpPr/>
          <p:nvPr/>
        </p:nvSpPr>
        <p:spPr>
          <a:xfrm>
            <a:off x="11539739" y="9475300"/>
            <a:ext cx="685755" cy="685755"/>
          </a:xfrm>
          <a:prstGeom prst="ellipse">
            <a:avLst/>
          </a:prstGeom>
          <a:solidFill>
            <a:srgbClr val="007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zh-CN" altLang="en-US" sz="3600" kern="1200">
              <a:solidFill>
                <a:prstClr val="white"/>
              </a:solidFill>
              <a:latin typeface="华文细黑" panose="02010600040101010101" charset="-122"/>
              <a:ea typeface="华文细黑" panose="02010600040101010101" charset="-122"/>
            </a:endParaRPr>
          </a:p>
        </p:txBody>
      </p:sp>
      <p:sp>
        <p:nvSpPr>
          <p:cNvPr id="7" name="矩形 6"/>
          <p:cNvSpPr/>
          <p:nvPr/>
        </p:nvSpPr>
        <p:spPr>
          <a:xfrm>
            <a:off x="889000" y="3424511"/>
            <a:ext cx="9219600" cy="3494406"/>
          </a:xfrm>
          <a:prstGeom prst="rect">
            <a:avLst/>
          </a:prstGeom>
          <a:solidFill>
            <a:schemeClr val="bg1"/>
          </a:solidFill>
          <a:ln>
            <a:noFill/>
          </a:ln>
          <a:effectLst>
            <a:outerShdw blurRad="215900" sx="101000" sy="101000" algn="ctr" rotWithShape="0">
              <a:schemeClr val="tx1">
                <a:lumMod val="75000"/>
                <a:lumOff val="2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zh-CN" altLang="en-US" sz="3600" kern="1200">
              <a:solidFill>
                <a:prstClr val="white"/>
              </a:solidFill>
              <a:latin typeface="华文细黑" panose="02010600040101010101" charset="-122"/>
              <a:ea typeface="华文细黑" panose="02010600040101010101" charset="-122"/>
            </a:endParaRPr>
          </a:p>
        </p:txBody>
      </p:sp>
      <p:sp>
        <p:nvSpPr>
          <p:cNvPr id="27" name="矩形 26"/>
          <p:cNvSpPr/>
          <p:nvPr/>
        </p:nvSpPr>
        <p:spPr>
          <a:xfrm>
            <a:off x="13946289" y="4989953"/>
            <a:ext cx="9219600" cy="3054863"/>
          </a:xfrm>
          <a:prstGeom prst="rect">
            <a:avLst/>
          </a:prstGeom>
          <a:solidFill>
            <a:schemeClr val="bg1"/>
          </a:solidFill>
          <a:ln>
            <a:noFill/>
          </a:ln>
          <a:effectLst>
            <a:outerShdw blurRad="215900" sx="101000" sy="101000" algn="ctr" rotWithShape="0">
              <a:schemeClr val="tx1">
                <a:lumMod val="75000"/>
                <a:lumOff val="2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hangingPunct="1"/>
            <a:endParaRPr lang="zh-CN" altLang="en-US" sz="3600" kern="1200">
              <a:solidFill>
                <a:prstClr val="white"/>
              </a:solidFill>
              <a:latin typeface="华文细黑" panose="02010600040101010101" charset="-122"/>
              <a:ea typeface="华文细黑" panose="02010600040101010101" charset="-122"/>
            </a:endParaRPr>
          </a:p>
        </p:txBody>
      </p:sp>
      <p:sp>
        <p:nvSpPr>
          <p:cNvPr id="36" name="矩形 35"/>
          <p:cNvSpPr/>
          <p:nvPr/>
        </p:nvSpPr>
        <p:spPr>
          <a:xfrm>
            <a:off x="14163388" y="5444750"/>
            <a:ext cx="8527495" cy="1658980"/>
          </a:xfrm>
          <a:prstGeom prst="rect">
            <a:avLst/>
          </a:prstGeom>
          <a:effectLst>
            <a:outerShdw blurRad="342900" dist="38100" dir="18900000" sx="101000" sy="101000" algn="bl" rotWithShape="0">
              <a:schemeClr val="tx1">
                <a:alpha val="32000"/>
              </a:schemeClr>
            </a:outerShdw>
          </a:effectLst>
        </p:spPr>
        <p:txBody>
          <a:bodyPr wrap="square" anchor="ctr" anchorCtr="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defTabSz="1828800" hangingPunct="1">
              <a:lnSpc>
                <a:spcPct val="125000"/>
              </a:lnSpc>
            </a:pPr>
            <a:r>
              <a:rPr lang="zh-CN" altLang="zh-CN" sz="2800" dirty="0">
                <a:solidFill>
                  <a:prstClr val="black"/>
                </a:solidFill>
                <a:latin typeface="微软雅黑" panose="020B0503020204020204" charset="-122"/>
                <a:ea typeface="微软雅黑" panose="020B0503020204020204" charset="-122"/>
                <a:sym typeface="+mn-ea"/>
              </a:rPr>
              <a:t>在登录界面点击登录界面右下角的「环境检测」对自己电脑浏览器、网速等进行检测，符合要求即可进入系统。</a:t>
            </a:r>
            <a:endParaRPr lang="zh-CN" altLang="zh-CN" sz="2800" dirty="0">
              <a:solidFill>
                <a:prstClr val="black">
                  <a:lumMod val="85000"/>
                  <a:lumOff val="15000"/>
                </a:prstClr>
              </a:solidFill>
              <a:latin typeface="微软雅黑" panose="020B0503020204020204" charset="-122"/>
              <a:ea typeface="微软雅黑" panose="020B0503020204020204" charset="-122"/>
              <a:sym typeface="+mn-ea"/>
            </a:endParaRPr>
          </a:p>
        </p:txBody>
      </p:sp>
      <p:sp>
        <p:nvSpPr>
          <p:cNvPr id="40" name="KSO_Shape"/>
          <p:cNvSpPr/>
          <p:nvPr/>
        </p:nvSpPr>
        <p:spPr>
          <a:xfrm rot="5400000">
            <a:off x="12476939" y="9640389"/>
            <a:ext cx="410183" cy="353037"/>
          </a:xfrm>
          <a:custGeom>
            <a:avLst/>
            <a:gdLst/>
            <a:ahLst/>
            <a:cxnLst/>
            <a:rect l="l" t="t" r="r" b="b"/>
            <a:pathLst>
              <a:path w="351454" h="302978">
                <a:moveTo>
                  <a:pt x="175727" y="0"/>
                </a:moveTo>
                <a:lnTo>
                  <a:pt x="351454" y="302978"/>
                </a:lnTo>
                <a:cubicBezTo>
                  <a:pt x="296917" y="281626"/>
                  <a:pt x="237534" y="271243"/>
                  <a:pt x="175726" y="271243"/>
                </a:cubicBezTo>
                <a:cubicBezTo>
                  <a:pt x="113918" y="271243"/>
                  <a:pt x="54536" y="281626"/>
                  <a:pt x="0" y="302978"/>
                </a:cubicBezTo>
                <a:close/>
              </a:path>
            </a:pathLst>
          </a:custGeom>
          <a:solidFill>
            <a:srgbClr val="007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828800" eaLnBrk="1" fontAlgn="auto" hangingPunct="1">
              <a:spcBef>
                <a:spcPts val="0"/>
              </a:spcBef>
              <a:spcAft>
                <a:spcPts val="0"/>
              </a:spcAft>
              <a:defRPr/>
            </a:pPr>
            <a:endParaRPr lang="zh-CN" altLang="en-US" sz="3600">
              <a:solidFill>
                <a:srgbClr val="FFFFFF"/>
              </a:solidFill>
              <a:latin typeface="华文细黑" panose="02010600040101010101" charset="-122"/>
              <a:ea typeface="华文细黑" panose="02010600040101010101" charset="-122"/>
            </a:endParaRPr>
          </a:p>
        </p:txBody>
      </p:sp>
      <p:grpSp>
        <p:nvGrpSpPr>
          <p:cNvPr id="46" name="组合 45"/>
          <p:cNvGrpSpPr/>
          <p:nvPr/>
        </p:nvGrpSpPr>
        <p:grpSpPr>
          <a:xfrm>
            <a:off x="11276866" y="1562445"/>
            <a:ext cx="1229280" cy="1229280"/>
            <a:chOff x="5695950" y="2152650"/>
            <a:chExt cx="800100" cy="800100"/>
          </a:xfrm>
        </p:grpSpPr>
        <p:sp>
          <p:nvSpPr>
            <p:cNvPr id="47" name="椭圆 46"/>
            <p:cNvSpPr/>
            <p:nvPr/>
          </p:nvSpPr>
          <p:spPr bwMode="auto">
            <a:xfrm>
              <a:off x="5695950" y="2152650"/>
              <a:ext cx="800100" cy="800100"/>
            </a:xfrm>
            <a:prstGeom prst="ellipse">
              <a:avLst/>
            </a:prstGeom>
            <a:noFill/>
            <a:ln w="25400">
              <a:solidFill>
                <a:srgbClr val="0074FF"/>
              </a:solidFill>
              <a:round/>
            </a:ln>
            <a:effectLst/>
          </p:spPr>
          <p:txBody>
            <a:bodyPr wrap="square" rtlCol="0" anchor="ctr">
              <a:noAutofit/>
            </a:bodyPr>
            <a:lstStyle/>
            <a:p>
              <a:pPr defTabSz="1828800" hangingPunct="1"/>
              <a:endParaRPr lang="zh-CN" altLang="en-US" sz="4800" kern="1200">
                <a:solidFill>
                  <a:prstClr val="white"/>
                </a:solidFill>
                <a:latin typeface="华文细黑" panose="02010600040101010101" charset="-122"/>
                <a:ea typeface="华文细黑" panose="02010600040101010101" charset="-122"/>
              </a:endParaRPr>
            </a:p>
          </p:txBody>
        </p:sp>
        <p:cxnSp>
          <p:nvCxnSpPr>
            <p:cNvPr id="48" name="直接连接符 47"/>
            <p:cNvCxnSpPr/>
            <p:nvPr/>
          </p:nvCxnSpPr>
          <p:spPr>
            <a:xfrm>
              <a:off x="5912133" y="2318676"/>
              <a:ext cx="184941" cy="235749"/>
            </a:xfrm>
            <a:prstGeom prst="line">
              <a:avLst/>
            </a:prstGeom>
            <a:ln w="12700" cap="rnd">
              <a:solidFill>
                <a:srgbClr val="0074FF"/>
              </a:solidFill>
              <a:prstDash val="solid"/>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6096000" y="2552700"/>
              <a:ext cx="190610" cy="36991"/>
            </a:xfrm>
            <a:prstGeom prst="line">
              <a:avLst/>
            </a:prstGeom>
            <a:ln w="25400" cap="rnd">
              <a:solidFill>
                <a:srgbClr val="0074FF"/>
              </a:solidFill>
              <a:prstDash val="solid"/>
            </a:ln>
          </p:spPr>
          <p:style>
            <a:lnRef idx="1">
              <a:schemeClr val="accent1"/>
            </a:lnRef>
            <a:fillRef idx="0">
              <a:schemeClr val="accent1"/>
            </a:fillRef>
            <a:effectRef idx="0">
              <a:schemeClr val="accent1"/>
            </a:effectRef>
            <a:fontRef idx="minor">
              <a:schemeClr val="tx1"/>
            </a:fontRef>
          </p:style>
        </p:cxnSp>
        <p:sp>
          <p:nvSpPr>
            <p:cNvPr id="50" name="椭圆 49"/>
            <p:cNvSpPr/>
            <p:nvPr/>
          </p:nvSpPr>
          <p:spPr bwMode="auto">
            <a:xfrm>
              <a:off x="6057900" y="2514600"/>
              <a:ext cx="76200" cy="76200"/>
            </a:xfrm>
            <a:prstGeom prst="ellipse">
              <a:avLst/>
            </a:prstGeom>
            <a:solidFill>
              <a:schemeClr val="accent1">
                <a:lumMod val="75000"/>
              </a:schemeClr>
            </a:solidFill>
            <a:ln w="25400">
              <a:solidFill>
                <a:srgbClr val="0074FF"/>
              </a:solidFill>
              <a:round/>
            </a:ln>
            <a:effectLst/>
          </p:spPr>
          <p:txBody>
            <a:bodyPr wrap="square" rtlCol="0" anchor="ctr">
              <a:noAutofit/>
            </a:bodyPr>
            <a:lstStyle/>
            <a:p>
              <a:pPr defTabSz="1828800" hangingPunct="1"/>
              <a:endParaRPr lang="zh-CN" altLang="en-US" sz="3600" kern="1200">
                <a:solidFill>
                  <a:srgbClr val="148CBE"/>
                </a:solidFill>
                <a:latin typeface="华文细黑" panose="02010600040101010101" charset="-122"/>
                <a:ea typeface="华文细黑" panose="02010600040101010101" charset="-122"/>
              </a:endParaRPr>
            </a:p>
          </p:txBody>
        </p:sp>
      </p:grpSp>
      <p:sp>
        <p:nvSpPr>
          <p:cNvPr id="10" name="矩形 9"/>
          <p:cNvSpPr/>
          <p:nvPr/>
        </p:nvSpPr>
        <p:spPr>
          <a:xfrm>
            <a:off x="1059112" y="3674356"/>
            <a:ext cx="8320498" cy="2115964"/>
          </a:xfrm>
          <a:prstGeom prst="rect">
            <a:avLst/>
          </a:prstGeom>
        </p:spPr>
        <p:txBody>
          <a:bodyPr wrap="square" anchor="ctr" anchorCtr="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defTabSz="1828800" hangingPunct="1">
              <a:lnSpc>
                <a:spcPct val="120000"/>
              </a:lnSpc>
            </a:pPr>
            <a:r>
              <a:rPr lang="zh-CN" altLang="en-US" sz="2800" dirty="0">
                <a:solidFill>
                  <a:prstClr val="black">
                    <a:lumMod val="85000"/>
                    <a:lumOff val="15000"/>
                  </a:prstClr>
                </a:solidFill>
                <a:latin typeface="微软雅黑" panose="020B0503020204020204" charset="-122"/>
                <a:ea typeface="微软雅黑" panose="020B0503020204020204" charset="-122"/>
              </a:rPr>
              <a:t>打开浏览器，在地址栏输入地址：：</a:t>
            </a:r>
            <a:r>
              <a:rPr lang="en" altLang="zh-CN" sz="2800" dirty="0">
                <a:solidFill>
                  <a:prstClr val="black">
                    <a:lumMod val="85000"/>
                    <a:lumOff val="15000"/>
                  </a:prstClr>
                </a:solidFill>
                <a:latin typeface="微软雅黑" panose="020B0503020204020204" charset="-122"/>
                <a:ea typeface="微软雅黑" panose="020B0503020204020204" charset="-122"/>
              </a:rPr>
              <a:t>https://</a:t>
            </a:r>
            <a:r>
              <a:rPr lang="en" altLang="zh-CN" sz="2800" dirty="0" err="1">
                <a:solidFill>
                  <a:prstClr val="black">
                    <a:lumMod val="85000"/>
                    <a:lumOff val="15000"/>
                  </a:prstClr>
                </a:solidFill>
                <a:latin typeface="微软雅黑" panose="020B0503020204020204" charset="-122"/>
                <a:ea typeface="微软雅黑" panose="020B0503020204020204" charset="-122"/>
              </a:rPr>
              <a:t>itestcloud.unipus.cn</a:t>
            </a:r>
            <a:endParaRPr lang="en" altLang="zh-CN" sz="2800" dirty="0">
              <a:solidFill>
                <a:prstClr val="black">
                  <a:lumMod val="85000"/>
                  <a:lumOff val="15000"/>
                </a:prstClr>
              </a:solidFill>
              <a:latin typeface="微软雅黑" panose="020B0503020204020204" charset="-122"/>
              <a:ea typeface="微软雅黑" panose="020B0503020204020204" charset="-122"/>
            </a:endParaRPr>
          </a:p>
          <a:p>
            <a:pPr defTabSz="1828800" hangingPunct="1">
              <a:lnSpc>
                <a:spcPct val="120000"/>
              </a:lnSpc>
            </a:pPr>
            <a:r>
              <a:rPr lang="en-US" altLang="zh-CN" sz="2800" b="1" i="1" u="sng" dirty="0">
                <a:solidFill>
                  <a:srgbClr val="0074FF"/>
                </a:solidFill>
                <a:latin typeface="Segoe UI" panose="020B0502040204020203"/>
                <a:ea typeface="微软雅黑" panose="020B0503020204020204" charset="-122"/>
                <a:sym typeface="+mn-ea"/>
                <a:hlinkClick r:id="rId5"/>
              </a:rPr>
              <a:t>切记不可使用 IE浏览器或 360</a:t>
            </a:r>
            <a:r>
              <a:rPr lang="zh-CN" altLang="zh-CN" sz="2800" b="1" i="1" u="sng" dirty="0">
                <a:solidFill>
                  <a:srgbClr val="0074FF"/>
                </a:solidFill>
                <a:latin typeface="Segoe UI" panose="020B0502040204020203"/>
                <a:ea typeface="微软雅黑" panose="020B0503020204020204" charset="-122"/>
                <a:sym typeface="+mn-ea"/>
              </a:rPr>
              <a:t>安全浏览器，</a:t>
            </a:r>
            <a:r>
              <a:rPr lang="zh-CN" altLang="en-US" sz="2800" b="1" i="1" u="sng" dirty="0">
                <a:solidFill>
                  <a:srgbClr val="0074FF"/>
                </a:solidFill>
                <a:latin typeface="Segoe UI" panose="020B0502040204020203"/>
                <a:ea typeface="微软雅黑" panose="020B0503020204020204" charset="-122"/>
                <a:sym typeface="+mn-ea"/>
              </a:rPr>
              <a:t>不支持</a:t>
            </a:r>
            <a:r>
              <a:rPr lang="zh-CN" altLang="zh-CN" sz="2800" b="1" i="1" u="sng" dirty="0">
                <a:solidFill>
                  <a:srgbClr val="0074FF"/>
                </a:solidFill>
                <a:latin typeface="Segoe UI" panose="020B0502040204020203"/>
                <a:ea typeface="微软雅黑" panose="020B0503020204020204" charset="-122"/>
                <a:sym typeface="+mn-ea"/>
              </a:rPr>
              <a:t>手机浏览器</a:t>
            </a:r>
          </a:p>
        </p:txBody>
      </p:sp>
      <p:pic>
        <p:nvPicPr>
          <p:cNvPr id="3" name="图片 2"/>
          <p:cNvPicPr>
            <a:picLocks noChangeAspect="1"/>
          </p:cNvPicPr>
          <p:nvPr/>
        </p:nvPicPr>
        <p:blipFill rotWithShape="1">
          <a:blip r:embed="rId6"/>
          <a:srcRect r="30621"/>
          <a:stretch/>
        </p:blipFill>
        <p:spPr>
          <a:xfrm>
            <a:off x="1951356" y="6274240"/>
            <a:ext cx="6429083" cy="3492273"/>
          </a:xfrm>
          <a:prstGeom prst="rect">
            <a:avLst/>
          </a:prstGeom>
          <a:effectLst>
            <a:outerShdw blurRad="342900" dist="38100" dir="18900000" sx="101000" sy="101000" algn="bl" rotWithShape="0">
              <a:schemeClr val="tx1">
                <a:alpha val="32000"/>
              </a:schemeClr>
            </a:outerShdw>
          </a:effectLst>
        </p:spPr>
      </p:pic>
      <p:sp>
        <p:nvSpPr>
          <p:cNvPr id="2" name="KSO_Shape"/>
          <p:cNvSpPr/>
          <p:nvPr/>
        </p:nvSpPr>
        <p:spPr>
          <a:xfrm rot="16200000" flipH="1">
            <a:off x="10894622" y="4255939"/>
            <a:ext cx="410183" cy="353037"/>
          </a:xfrm>
          <a:custGeom>
            <a:avLst/>
            <a:gdLst/>
            <a:ahLst/>
            <a:cxnLst/>
            <a:rect l="l" t="t" r="r" b="b"/>
            <a:pathLst>
              <a:path w="351454" h="302978">
                <a:moveTo>
                  <a:pt x="175727" y="0"/>
                </a:moveTo>
                <a:lnTo>
                  <a:pt x="351454" y="302978"/>
                </a:lnTo>
                <a:cubicBezTo>
                  <a:pt x="296917" y="281626"/>
                  <a:pt x="237534" y="271243"/>
                  <a:pt x="175726" y="271243"/>
                </a:cubicBezTo>
                <a:cubicBezTo>
                  <a:pt x="113918" y="271243"/>
                  <a:pt x="54536" y="281626"/>
                  <a:pt x="0" y="302978"/>
                </a:cubicBezTo>
                <a:close/>
              </a:path>
            </a:pathLst>
          </a:custGeom>
          <a:solidFill>
            <a:srgbClr val="0074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1828800" eaLnBrk="1" fontAlgn="auto" hangingPunct="1">
              <a:spcBef>
                <a:spcPts val="0"/>
              </a:spcBef>
              <a:spcAft>
                <a:spcPts val="0"/>
              </a:spcAft>
              <a:defRPr/>
            </a:pPr>
            <a:endParaRPr lang="zh-CN" altLang="en-US" sz="3600">
              <a:solidFill>
                <a:srgbClr val="FFFFFF"/>
              </a:solidFill>
              <a:latin typeface="华文细黑" panose="02010600040101010101" charset="-122"/>
              <a:ea typeface="华文细黑" panose="02010600040101010101" charset="-122"/>
            </a:endParaRPr>
          </a:p>
        </p:txBody>
      </p:sp>
      <p:sp>
        <p:nvSpPr>
          <p:cNvPr id="4" name="文本框 3"/>
          <p:cNvSpPr txBox="1"/>
          <p:nvPr/>
        </p:nvSpPr>
        <p:spPr>
          <a:xfrm>
            <a:off x="11643376" y="4170240"/>
            <a:ext cx="540985" cy="584775"/>
          </a:xfrm>
          <a:prstGeom prst="rect">
            <a:avLst/>
          </a:prstGeom>
          <a:noFill/>
        </p:spPr>
        <p:txBody>
          <a:bodyPr wrap="square" rtlCol="0">
            <a:spAutoFit/>
          </a:bodyPr>
          <a:lstStyle/>
          <a:p>
            <a:pPr algn="l" defTabSz="1828800" hangingPunct="1"/>
            <a:r>
              <a:rPr lang="en-US" altLang="zh-CN" sz="3200" kern="1200" dirty="0">
                <a:solidFill>
                  <a:prstClr val="white"/>
                </a:solidFill>
                <a:latin typeface="微软雅黑" panose="020B0503020204020204" charset="-122"/>
                <a:ea typeface="微软雅黑" panose="020B0503020204020204" charset="-122"/>
              </a:rPr>
              <a:t>1</a:t>
            </a:r>
          </a:p>
        </p:txBody>
      </p:sp>
      <p:sp>
        <p:nvSpPr>
          <p:cNvPr id="5" name="文本框 4"/>
          <p:cNvSpPr txBox="1"/>
          <p:nvPr/>
        </p:nvSpPr>
        <p:spPr>
          <a:xfrm>
            <a:off x="11650221" y="9496155"/>
            <a:ext cx="540985" cy="584775"/>
          </a:xfrm>
          <a:prstGeom prst="rect">
            <a:avLst/>
          </a:prstGeom>
          <a:noFill/>
        </p:spPr>
        <p:txBody>
          <a:bodyPr wrap="square" rtlCol="0">
            <a:spAutoFit/>
          </a:bodyPr>
          <a:lstStyle/>
          <a:p>
            <a:pPr algn="l" defTabSz="1828800" hangingPunct="1"/>
            <a:r>
              <a:rPr lang="en-US" altLang="zh-CN" sz="3200" kern="1200" dirty="0">
                <a:solidFill>
                  <a:prstClr val="white"/>
                </a:solidFill>
                <a:latin typeface="微软雅黑" panose="020B0503020204020204" charset="-122"/>
                <a:ea typeface="微软雅黑" panose="020B0503020204020204" charset="-122"/>
              </a:rPr>
              <a:t>2</a:t>
            </a:r>
          </a:p>
        </p:txBody>
      </p:sp>
      <p:pic>
        <p:nvPicPr>
          <p:cNvPr id="6" name="图片 5"/>
          <p:cNvPicPr>
            <a:picLocks noChangeAspect="1"/>
          </p:cNvPicPr>
          <p:nvPr/>
        </p:nvPicPr>
        <p:blipFill>
          <a:blip r:embed="rId7"/>
          <a:stretch>
            <a:fillRect/>
          </a:stretch>
        </p:blipFill>
        <p:spPr>
          <a:xfrm>
            <a:off x="14163388" y="7371047"/>
            <a:ext cx="9266587" cy="3506242"/>
          </a:xfrm>
          <a:prstGeom prst="rect">
            <a:avLst/>
          </a:prstGeom>
          <a:effectLst>
            <a:outerShdw blurRad="342900" dist="38100" dir="18900000" sx="101000" sy="101000" algn="bl" rotWithShape="0">
              <a:schemeClr val="tx1">
                <a:alpha val="32000"/>
              </a:schemeClr>
            </a:outerShdw>
          </a:effectLst>
        </p:spPr>
      </p:pic>
      <p:sp>
        <p:nvSpPr>
          <p:cNvPr id="8"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初始登录与认证</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电脑端</a:t>
            </a:r>
          </a:p>
        </p:txBody>
      </p:sp>
      <p:sp>
        <p:nvSpPr>
          <p:cNvPr id="11" name="New Future on Cloud"/>
          <p:cNvSpPr txBox="1"/>
          <p:nvPr>
            <p:custDataLst>
              <p:tags r:id="rId2"/>
            </p:custDataLst>
          </p:nvPr>
        </p:nvSpPr>
        <p:spPr>
          <a:xfrm>
            <a:off x="1322070" y="2041525"/>
            <a:ext cx="7619365"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2"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a:off x="12194380" y="-5902"/>
            <a:ext cx="0" cy="2469989"/>
          </a:xfrm>
          <a:prstGeom prst="line">
            <a:avLst/>
          </a:prstGeom>
          <a:ln w="25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 name="椭圆 2"/>
          <p:cNvSpPr/>
          <p:nvPr/>
        </p:nvSpPr>
        <p:spPr>
          <a:xfrm>
            <a:off x="11851502" y="2740022"/>
            <a:ext cx="685755" cy="685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cxnSp>
        <p:nvCxnSpPr>
          <p:cNvPr id="4" name="直接连接符 3"/>
          <p:cNvCxnSpPr/>
          <p:nvPr/>
        </p:nvCxnSpPr>
        <p:spPr>
          <a:xfrm>
            <a:off x="12194380" y="3784800"/>
            <a:ext cx="0" cy="2206448"/>
          </a:xfrm>
          <a:prstGeom prst="line">
            <a:avLst/>
          </a:prstGeom>
          <a:ln w="25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11851502" y="6247898"/>
            <a:ext cx="685755" cy="685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7" name="KSO_Shape"/>
          <p:cNvSpPr/>
          <p:nvPr/>
        </p:nvSpPr>
        <p:spPr>
          <a:xfrm rot="5400000" flipH="1" flipV="1">
            <a:off x="11186359" y="2906242"/>
            <a:ext cx="410035" cy="353315"/>
          </a:xfrm>
          <a:custGeom>
            <a:avLst/>
            <a:gdLst/>
            <a:ahLst/>
            <a:cxnLst/>
            <a:rect l="l" t="t" r="r" b="b"/>
            <a:pathLst>
              <a:path w="351454" h="302978">
                <a:moveTo>
                  <a:pt x="175727" y="0"/>
                </a:moveTo>
                <a:lnTo>
                  <a:pt x="351454" y="302978"/>
                </a:lnTo>
                <a:cubicBezTo>
                  <a:pt x="296917" y="281626"/>
                  <a:pt x="237534" y="271243"/>
                  <a:pt x="175726" y="271243"/>
                </a:cubicBezTo>
                <a:cubicBezTo>
                  <a:pt x="113918" y="271243"/>
                  <a:pt x="54536" y="281626"/>
                  <a:pt x="0" y="302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4800">
              <a:solidFill>
                <a:srgbClr val="FFFFFF"/>
              </a:solidFill>
            </a:endParaRPr>
          </a:p>
        </p:txBody>
      </p:sp>
      <p:sp>
        <p:nvSpPr>
          <p:cNvPr id="8" name="KSO_Shape"/>
          <p:cNvSpPr/>
          <p:nvPr/>
        </p:nvSpPr>
        <p:spPr>
          <a:xfrm rot="5400000">
            <a:off x="12788280" y="6414118"/>
            <a:ext cx="410035" cy="353315"/>
          </a:xfrm>
          <a:custGeom>
            <a:avLst/>
            <a:gdLst/>
            <a:ahLst/>
            <a:cxnLst/>
            <a:rect l="l" t="t" r="r" b="b"/>
            <a:pathLst>
              <a:path w="351454" h="302978">
                <a:moveTo>
                  <a:pt x="175727" y="0"/>
                </a:moveTo>
                <a:lnTo>
                  <a:pt x="351454" y="302978"/>
                </a:lnTo>
                <a:cubicBezTo>
                  <a:pt x="296917" y="281626"/>
                  <a:pt x="237534" y="271243"/>
                  <a:pt x="175726" y="271243"/>
                </a:cubicBezTo>
                <a:cubicBezTo>
                  <a:pt x="113918" y="271243"/>
                  <a:pt x="54536" y="281626"/>
                  <a:pt x="0" y="302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4800">
              <a:solidFill>
                <a:srgbClr val="FFFFFF"/>
              </a:solidFill>
            </a:endParaRPr>
          </a:p>
        </p:txBody>
      </p:sp>
      <p:cxnSp>
        <p:nvCxnSpPr>
          <p:cNvPr id="11" name="直接连接符 10"/>
          <p:cNvCxnSpPr/>
          <p:nvPr/>
        </p:nvCxnSpPr>
        <p:spPr>
          <a:xfrm>
            <a:off x="12194380" y="7213577"/>
            <a:ext cx="0" cy="2206448"/>
          </a:xfrm>
          <a:prstGeom prst="line">
            <a:avLst/>
          </a:prstGeom>
          <a:ln w="25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椭圆 11"/>
          <p:cNvSpPr/>
          <p:nvPr/>
        </p:nvSpPr>
        <p:spPr>
          <a:xfrm>
            <a:off x="11851502" y="9699949"/>
            <a:ext cx="685755" cy="68575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13" name="KSO_Shape"/>
          <p:cNvSpPr/>
          <p:nvPr/>
        </p:nvSpPr>
        <p:spPr>
          <a:xfrm rot="5400000" flipH="1" flipV="1">
            <a:off x="11186359" y="9866169"/>
            <a:ext cx="410035" cy="353315"/>
          </a:xfrm>
          <a:custGeom>
            <a:avLst/>
            <a:gdLst/>
            <a:ahLst/>
            <a:cxnLst/>
            <a:rect l="l" t="t" r="r" b="b"/>
            <a:pathLst>
              <a:path w="351454" h="302978">
                <a:moveTo>
                  <a:pt x="175727" y="0"/>
                </a:moveTo>
                <a:lnTo>
                  <a:pt x="351454" y="302978"/>
                </a:lnTo>
                <a:cubicBezTo>
                  <a:pt x="296917" y="281626"/>
                  <a:pt x="237534" y="271243"/>
                  <a:pt x="175726" y="271243"/>
                </a:cubicBezTo>
                <a:cubicBezTo>
                  <a:pt x="113918" y="271243"/>
                  <a:pt x="54536" y="281626"/>
                  <a:pt x="0" y="30297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4800">
              <a:solidFill>
                <a:srgbClr val="FFFFFF"/>
              </a:solidFill>
            </a:endParaRPr>
          </a:p>
        </p:txBody>
      </p:sp>
      <p:sp>
        <p:nvSpPr>
          <p:cNvPr id="15" name="矩形 14"/>
          <p:cNvSpPr/>
          <p:nvPr/>
        </p:nvSpPr>
        <p:spPr>
          <a:xfrm>
            <a:off x="13556367" y="4242638"/>
            <a:ext cx="9219600" cy="2743021"/>
          </a:xfrm>
          <a:prstGeom prst="rect">
            <a:avLst/>
          </a:prstGeom>
          <a:solidFill>
            <a:schemeClr val="bg1"/>
          </a:solidFill>
          <a:ln>
            <a:noFill/>
          </a:ln>
          <a:effectLst>
            <a:outerShdw blurRad="215900" sx="101000" sy="101000" algn="ctr" rotWithShape="0">
              <a:schemeClr val="tx1">
                <a:lumMod val="75000"/>
                <a:lumOff val="2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20" name="矩形 19"/>
          <p:cNvSpPr/>
          <p:nvPr/>
        </p:nvSpPr>
        <p:spPr>
          <a:xfrm>
            <a:off x="1733437" y="1563716"/>
            <a:ext cx="9219600" cy="2040757"/>
          </a:xfrm>
          <a:prstGeom prst="rect">
            <a:avLst/>
          </a:prstGeom>
          <a:solidFill>
            <a:schemeClr val="bg1"/>
          </a:solidFill>
          <a:ln>
            <a:noFill/>
          </a:ln>
          <a:effectLst>
            <a:outerShdw blurRad="215900" sx="101000" sy="101000" algn="ctr" rotWithShape="0">
              <a:schemeClr val="tx1">
                <a:lumMod val="75000"/>
                <a:lumOff val="2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sp>
        <p:nvSpPr>
          <p:cNvPr id="25" name="矩形 24"/>
          <p:cNvSpPr/>
          <p:nvPr/>
        </p:nvSpPr>
        <p:spPr>
          <a:xfrm>
            <a:off x="1676290" y="7759641"/>
            <a:ext cx="9219600" cy="2731482"/>
          </a:xfrm>
          <a:prstGeom prst="rect">
            <a:avLst/>
          </a:prstGeom>
          <a:solidFill>
            <a:schemeClr val="bg1"/>
          </a:solidFill>
          <a:ln>
            <a:noFill/>
          </a:ln>
          <a:effectLst>
            <a:outerShdw blurRad="215900" sx="101000" sy="101000" algn="ctr" rotWithShape="0">
              <a:schemeClr val="tx1">
                <a:lumMod val="75000"/>
                <a:lumOff val="2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800"/>
          </a:p>
        </p:txBody>
      </p:sp>
      <p:cxnSp>
        <p:nvCxnSpPr>
          <p:cNvPr id="48" name="直接连接符 47"/>
          <p:cNvCxnSpPr/>
          <p:nvPr/>
        </p:nvCxnSpPr>
        <p:spPr>
          <a:xfrm>
            <a:off x="12194380" y="10722743"/>
            <a:ext cx="0" cy="2206448"/>
          </a:xfrm>
          <a:prstGeom prst="line">
            <a:avLst/>
          </a:prstGeom>
          <a:ln w="25400" cap="rnd">
            <a:solidFill>
              <a:schemeClr val="bg1">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1654668" y="13207587"/>
            <a:ext cx="1073080" cy="0"/>
          </a:xfrm>
          <a:prstGeom prst="line">
            <a:avLst/>
          </a:prstGeom>
          <a:ln w="25400" cap="rnd">
            <a:solidFill>
              <a:schemeClr val="bg1">
                <a:lumMod val="6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65605" y="4322128"/>
            <a:ext cx="5535570" cy="1481688"/>
          </a:xfrm>
          <a:prstGeom prst="rect">
            <a:avLst/>
          </a:prstGeom>
        </p:spPr>
        <p:txBody>
          <a:bodyPr wrap="square" anchor="ctr" anchorCtr="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itchFamily="2" charset="-122"/>
                <a:cs typeface="+mn-cs"/>
              </a:defRPr>
            </a:lvl9pPr>
          </a:lstStyle>
          <a:p>
            <a:pPr>
              <a:lnSpc>
                <a:spcPct val="150000"/>
              </a:lnSpc>
            </a:pPr>
            <a:r>
              <a:rPr lang="zh-CN" altLang="en-US" sz="3200" dirty="0">
                <a:solidFill>
                  <a:prstClr val="black"/>
                </a:solidFill>
                <a:latin typeface="Segoe UI" panose="020B0502040204020203"/>
                <a:ea typeface="微软雅黑" panose="020B0503020204020204" charset="-122"/>
                <a:sym typeface="+mn-ea"/>
              </a:rPr>
              <a:t>认证和完善个人信息</a:t>
            </a:r>
            <a:br>
              <a:rPr lang="zh-CN" altLang="en-US" sz="3200" dirty="0">
                <a:solidFill>
                  <a:prstClr val="black"/>
                </a:solidFill>
                <a:latin typeface="Segoe UI" panose="020B0502040204020203"/>
                <a:ea typeface="微软雅黑" panose="020B0503020204020204" charset="-122"/>
                <a:sym typeface="+mn-ea"/>
              </a:rPr>
            </a:br>
            <a:r>
              <a:rPr lang="zh-CN" altLang="en-US" sz="3200" dirty="0">
                <a:solidFill>
                  <a:prstClr val="black"/>
                </a:solidFill>
                <a:latin typeface="Segoe UI" panose="020B0502040204020203"/>
                <a:ea typeface="微软雅黑" panose="020B0503020204020204" charset="-122"/>
                <a:sym typeface="+mn-ea"/>
              </a:rPr>
              <a:t>选择就读学校</a:t>
            </a:r>
          </a:p>
        </p:txBody>
      </p:sp>
      <p:sp>
        <p:nvSpPr>
          <p:cNvPr id="23" name="矩形 22"/>
          <p:cNvSpPr/>
          <p:nvPr/>
        </p:nvSpPr>
        <p:spPr>
          <a:xfrm>
            <a:off x="1812173" y="1630219"/>
            <a:ext cx="8303989" cy="1815049"/>
          </a:xfrm>
          <a:prstGeom prst="rect">
            <a:avLst/>
          </a:prstGeom>
        </p:spPr>
        <p:txBody>
          <a:bodyPr wrap="square" anchor="ctr" anchorCtr="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itchFamily="2" charset="-122"/>
                <a:cs typeface="+mn-cs"/>
              </a:defRPr>
            </a:lvl9pPr>
          </a:lstStyle>
          <a:p>
            <a:pPr>
              <a:lnSpc>
                <a:spcPct val="120000"/>
              </a:lnSpc>
            </a:pPr>
            <a:r>
              <a:rPr lang="zh-CN" altLang="en-US" sz="3200" dirty="0">
                <a:solidFill>
                  <a:schemeClr val="tx1">
                    <a:lumMod val="85000"/>
                    <a:lumOff val="15000"/>
                  </a:schemeClr>
                </a:solidFill>
                <a:latin typeface="微软雅黑" panose="020B0503020204020204" charset="-122"/>
                <a:ea typeface="微软雅黑" panose="020B0503020204020204" charset="-122"/>
              </a:rPr>
              <a:t>注册账号：如之前使用过外研在线旗下产品，如</a:t>
            </a:r>
            <a:r>
              <a:rPr lang="en-US" altLang="zh-CN" sz="3200" dirty="0">
                <a:solidFill>
                  <a:schemeClr val="tx1">
                    <a:lumMod val="85000"/>
                    <a:lumOff val="15000"/>
                  </a:schemeClr>
                </a:solidFill>
                <a:latin typeface="微软雅黑" panose="020B0503020204020204" charset="-122"/>
                <a:ea typeface="微软雅黑" panose="020B0503020204020204" charset="-122"/>
              </a:rPr>
              <a:t>U</a:t>
            </a:r>
            <a:r>
              <a:rPr lang="zh-CN" altLang="en-US" sz="3200" dirty="0">
                <a:solidFill>
                  <a:schemeClr val="tx1">
                    <a:lumMod val="85000"/>
                    <a:lumOff val="15000"/>
                  </a:schemeClr>
                </a:solidFill>
                <a:latin typeface="微软雅黑" panose="020B0503020204020204" charset="-122"/>
                <a:ea typeface="微软雅黑" panose="020B0503020204020204" charset="-122"/>
              </a:rPr>
              <a:t>校园、</a:t>
            </a:r>
            <a:r>
              <a:rPr lang="en-US" altLang="zh-CN" sz="3200" dirty="0">
                <a:solidFill>
                  <a:schemeClr val="tx1">
                    <a:lumMod val="85000"/>
                    <a:lumOff val="15000"/>
                  </a:schemeClr>
                </a:solidFill>
                <a:latin typeface="微软雅黑" panose="020B0503020204020204" charset="-122"/>
                <a:ea typeface="微软雅黑" panose="020B0503020204020204" charset="-122"/>
              </a:rPr>
              <a:t>iWrite</a:t>
            </a:r>
            <a:r>
              <a:rPr lang="zh-CN" altLang="en-US" sz="3200" dirty="0">
                <a:solidFill>
                  <a:schemeClr val="tx1">
                    <a:lumMod val="85000"/>
                    <a:lumOff val="15000"/>
                  </a:schemeClr>
                </a:solidFill>
                <a:latin typeface="微软雅黑" panose="020B0503020204020204" charset="-122"/>
                <a:ea typeface="微软雅黑" panose="020B0503020204020204" charset="-122"/>
              </a:rPr>
              <a:t>、</a:t>
            </a:r>
            <a:r>
              <a:rPr lang="en-US" altLang="zh-CN" sz="3200" dirty="0">
                <a:solidFill>
                  <a:schemeClr val="tx1">
                    <a:lumMod val="85000"/>
                    <a:lumOff val="15000"/>
                  </a:schemeClr>
                </a:solidFill>
                <a:latin typeface="微软雅黑" panose="020B0503020204020204" charset="-122"/>
                <a:ea typeface="微软雅黑" panose="020B0503020204020204" charset="-122"/>
              </a:rPr>
              <a:t>U</a:t>
            </a:r>
            <a:r>
              <a:rPr lang="zh-CN" altLang="en-US" sz="3200" dirty="0">
                <a:solidFill>
                  <a:schemeClr val="tx1">
                    <a:lumMod val="85000"/>
                    <a:lumOff val="15000"/>
                  </a:schemeClr>
                </a:solidFill>
                <a:latin typeface="微软雅黑" panose="020B0503020204020204" charset="-122"/>
                <a:ea typeface="微软雅黑" panose="020B0503020204020204" charset="-122"/>
              </a:rPr>
              <a:t>等生等，无需重复注册，</a:t>
            </a:r>
            <a:r>
              <a:rPr lang="zh-CN" altLang="en-US" sz="3200" dirty="0">
                <a:solidFill>
                  <a:schemeClr val="tx1">
                    <a:lumMod val="85000"/>
                    <a:lumOff val="15000"/>
                  </a:schemeClr>
                </a:solidFill>
                <a:latin typeface="微软雅黑" panose="020B0503020204020204" charset="-122"/>
                <a:ea typeface="微软雅黑" panose="020B0503020204020204" charset="-122"/>
                <a:sym typeface="+mn-ea"/>
              </a:rPr>
              <a:t>登录</a:t>
            </a:r>
            <a:r>
              <a:rPr lang="zh-CN" altLang="en-US" sz="3200" dirty="0">
                <a:solidFill>
                  <a:schemeClr val="tx1">
                    <a:lumMod val="85000"/>
                    <a:lumOff val="15000"/>
                  </a:schemeClr>
                </a:solidFill>
                <a:latin typeface="微软雅黑" panose="020B0503020204020204" charset="-122"/>
                <a:ea typeface="微软雅黑" panose="020B0503020204020204" charset="-122"/>
              </a:rPr>
              <a:t>即可</a:t>
            </a:r>
          </a:p>
        </p:txBody>
      </p:sp>
      <p:sp>
        <p:nvSpPr>
          <p:cNvPr id="30" name="矩形 29"/>
          <p:cNvSpPr/>
          <p:nvPr/>
        </p:nvSpPr>
        <p:spPr>
          <a:xfrm>
            <a:off x="2342998" y="7669630"/>
            <a:ext cx="5535570" cy="1481688"/>
          </a:xfrm>
          <a:prstGeom prst="rect">
            <a:avLst/>
          </a:prstGeom>
        </p:spPr>
        <p:txBody>
          <a:bodyPr wrap="square" anchor="ctr" anchorCtr="0">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Arial" panose="020B0604020202020204" pitchFamily="34" charset="0"/>
                <a:ea typeface="宋体"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itchFamily="2" charset="-122"/>
                <a:cs typeface="+mn-cs"/>
              </a:defRPr>
            </a:lvl9pPr>
          </a:lstStyle>
          <a:p>
            <a:pPr>
              <a:lnSpc>
                <a:spcPct val="150000"/>
              </a:lnSpc>
            </a:pPr>
            <a:r>
              <a:rPr lang="zh-CN" altLang="en-US" sz="3200" dirty="0">
                <a:solidFill>
                  <a:prstClr val="black"/>
                </a:solidFill>
                <a:latin typeface="Segoe UI" panose="020B0502040204020203"/>
                <a:ea typeface="微软雅黑" panose="020B0503020204020204" charset="-122"/>
                <a:sym typeface="+mn-ea"/>
              </a:rPr>
              <a:t>认证和完善个人信息</a:t>
            </a:r>
            <a:br>
              <a:rPr lang="zh-CN" altLang="en-US" sz="3200" dirty="0">
                <a:solidFill>
                  <a:prstClr val="black"/>
                </a:solidFill>
                <a:latin typeface="Segoe UI" panose="020B0502040204020203"/>
                <a:ea typeface="微软雅黑" panose="020B0503020204020204" charset="-122"/>
                <a:sym typeface="+mn-ea"/>
              </a:rPr>
            </a:br>
            <a:r>
              <a:rPr lang="zh-CN" altLang="en-US" sz="3200" dirty="0">
                <a:solidFill>
                  <a:prstClr val="black"/>
                </a:solidFill>
                <a:latin typeface="Segoe UI" panose="020B0502040204020203"/>
                <a:ea typeface="微软雅黑" panose="020B0503020204020204" charset="-122"/>
                <a:sym typeface="+mn-ea"/>
              </a:rPr>
              <a:t>选择学生身份</a:t>
            </a:r>
          </a:p>
        </p:txBody>
      </p:sp>
      <p:pic>
        <p:nvPicPr>
          <p:cNvPr id="6" name="图片 5"/>
          <p:cNvPicPr>
            <a:picLocks noChangeAspect="1"/>
          </p:cNvPicPr>
          <p:nvPr/>
        </p:nvPicPr>
        <p:blipFill>
          <a:blip r:embed="rId2"/>
          <a:stretch>
            <a:fillRect/>
          </a:stretch>
        </p:blipFill>
        <p:spPr>
          <a:xfrm>
            <a:off x="1676291" y="3501609"/>
            <a:ext cx="9333892" cy="3484653"/>
          </a:xfrm>
          <a:prstGeom prst="rect">
            <a:avLst/>
          </a:prstGeom>
        </p:spPr>
      </p:pic>
      <p:pic>
        <p:nvPicPr>
          <p:cNvPr id="16" name="图片 15" descr="图片包含 屏幕截图&#10;&#10;描述已自动生成"/>
          <p:cNvPicPr/>
          <p:nvPr/>
        </p:nvPicPr>
        <p:blipFill>
          <a:blip r:embed="rId3"/>
          <a:stretch>
            <a:fillRect/>
          </a:stretch>
        </p:blipFill>
        <p:spPr>
          <a:xfrm>
            <a:off x="13556367" y="5990647"/>
            <a:ext cx="9219600" cy="6269582"/>
          </a:xfrm>
          <a:prstGeom prst="rect">
            <a:avLst/>
          </a:prstGeom>
        </p:spPr>
      </p:pic>
      <p:pic>
        <p:nvPicPr>
          <p:cNvPr id="14" name="图片 13"/>
          <p:cNvPicPr>
            <a:picLocks noChangeAspect="1"/>
          </p:cNvPicPr>
          <p:nvPr/>
        </p:nvPicPr>
        <p:blipFill>
          <a:blip r:embed="rId4"/>
          <a:stretch>
            <a:fillRect/>
          </a:stretch>
        </p:blipFill>
        <p:spPr>
          <a:xfrm>
            <a:off x="1733438" y="9441013"/>
            <a:ext cx="9038002" cy="2972876"/>
          </a:xfrm>
          <a:prstGeom prst="rect">
            <a:avLst/>
          </a:prstGeom>
        </p:spPr>
      </p:pic>
      <p:sp>
        <p:nvSpPr>
          <p:cNvPr id="21" name="文本框 20"/>
          <p:cNvSpPr txBox="1"/>
          <p:nvPr/>
        </p:nvSpPr>
        <p:spPr>
          <a:xfrm>
            <a:off x="11920714" y="2751088"/>
            <a:ext cx="540985" cy="584775"/>
          </a:xfrm>
          <a:prstGeom prst="rect">
            <a:avLst/>
          </a:prstGeom>
          <a:noFill/>
        </p:spPr>
        <p:txBody>
          <a:bodyPr wrap="square" rtlCol="0">
            <a:spAutoFit/>
          </a:bodyPr>
          <a:lstStyle/>
          <a:p>
            <a:r>
              <a:rPr lang="en-US" altLang="zh-CN" sz="3200">
                <a:solidFill>
                  <a:schemeClr val="bg1"/>
                </a:solidFill>
                <a:latin typeface="微软雅黑" panose="020B0503020204020204" charset="-122"/>
                <a:ea typeface="微软雅黑" panose="020B0503020204020204" charset="-122"/>
              </a:rPr>
              <a:t>3</a:t>
            </a:r>
          </a:p>
        </p:txBody>
      </p:sp>
      <p:sp>
        <p:nvSpPr>
          <p:cNvPr id="22" name="文本框 21"/>
          <p:cNvSpPr txBox="1"/>
          <p:nvPr/>
        </p:nvSpPr>
        <p:spPr>
          <a:xfrm>
            <a:off x="11888966" y="6252250"/>
            <a:ext cx="540985" cy="584775"/>
          </a:xfrm>
          <a:prstGeom prst="rect">
            <a:avLst/>
          </a:prstGeom>
          <a:noFill/>
        </p:spPr>
        <p:txBody>
          <a:bodyPr wrap="square" rtlCol="0">
            <a:spAutoFit/>
          </a:bodyPr>
          <a:lstStyle/>
          <a:p>
            <a:r>
              <a:rPr lang="en-US" altLang="zh-CN" sz="3200">
                <a:solidFill>
                  <a:schemeClr val="bg1"/>
                </a:solidFill>
                <a:latin typeface="微软雅黑" panose="020B0503020204020204" charset="-122"/>
                <a:ea typeface="微软雅黑" panose="020B0503020204020204" charset="-122"/>
              </a:rPr>
              <a:t>4</a:t>
            </a:r>
          </a:p>
        </p:txBody>
      </p:sp>
      <p:sp>
        <p:nvSpPr>
          <p:cNvPr id="24" name="文本框 23"/>
          <p:cNvSpPr txBox="1"/>
          <p:nvPr/>
        </p:nvSpPr>
        <p:spPr>
          <a:xfrm>
            <a:off x="11923253" y="9698806"/>
            <a:ext cx="540985" cy="584775"/>
          </a:xfrm>
          <a:prstGeom prst="rect">
            <a:avLst/>
          </a:prstGeom>
          <a:noFill/>
        </p:spPr>
        <p:txBody>
          <a:bodyPr wrap="square" rtlCol="0">
            <a:spAutoFit/>
          </a:bodyPr>
          <a:lstStyle/>
          <a:p>
            <a:r>
              <a:rPr lang="en-US" altLang="zh-CN" sz="3200">
                <a:solidFill>
                  <a:schemeClr val="bg1"/>
                </a:solidFill>
                <a:latin typeface="微软雅黑" panose="020B0503020204020204" charset="-122"/>
                <a:ea typeface="微软雅黑" panose="020B0503020204020204" charset="-122"/>
              </a:rPr>
              <a:t>5</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初始登录与认证</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手机端</a:t>
            </a:r>
          </a:p>
        </p:txBody>
      </p:sp>
      <p:sp>
        <p:nvSpPr>
          <p:cNvPr id="11" name="New Future on Cloud"/>
          <p:cNvSpPr txBox="1"/>
          <p:nvPr>
            <p:custDataLst>
              <p:tags r:id="rId2"/>
            </p:custDataLst>
          </p:nvPr>
        </p:nvSpPr>
        <p:spPr>
          <a:xfrm>
            <a:off x="1322070" y="2041525"/>
            <a:ext cx="7619365"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2"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sp>
        <p:nvSpPr>
          <p:cNvPr id="9" name="文本框 8">
            <a:extLst>
              <a:ext uri="{FF2B5EF4-FFF2-40B4-BE49-F238E27FC236}">
                <a16:creationId xmlns:a16="http://schemas.microsoft.com/office/drawing/2014/main" id="{5BED15DC-9780-E8DE-0A30-E55D11ABC011}"/>
              </a:ext>
            </a:extLst>
          </p:cNvPr>
          <p:cNvSpPr txBox="1"/>
          <p:nvPr/>
        </p:nvSpPr>
        <p:spPr>
          <a:xfrm>
            <a:off x="7805920" y="12148889"/>
            <a:ext cx="15401557" cy="1274003"/>
          </a:xfrm>
          <a:prstGeom prst="rect">
            <a:avLst/>
          </a:prstGeom>
          <a:noFill/>
          <a:ln w="25400" cmpd="sng">
            <a:solidFill>
              <a:srgbClr val="0268BD"/>
            </a:solidFill>
            <a:prstDash val="solid"/>
          </a:ln>
        </p:spPr>
        <p:txBody>
          <a:bodyPr wrap="square" rtlCol="0" anchor="t">
            <a:spAutoFit/>
          </a:bodyPr>
          <a:lstStyle/>
          <a:p>
            <a:pPr lvl="0" algn="l">
              <a:lnSpc>
                <a:spcPct val="125000"/>
              </a:lnSpc>
              <a:buClrTx/>
              <a:buSzTx/>
              <a:buFontTx/>
            </a:pPr>
            <a:r>
              <a:rPr lang="zh-CN" altLang="en-US" sz="3200" kern="100" dirty="0">
                <a:latin typeface="Calibri" panose="020F0502020204030204" charset="0"/>
                <a:ea typeface="微软雅黑" panose="020B0503020204020204" charset="-122"/>
                <a:cs typeface="微软雅黑" panose="020B0503020204020204" charset="-122"/>
                <a:sym typeface="+mn-ea"/>
              </a:rPr>
              <a:t>扫描二维码，或点击</a:t>
            </a:r>
            <a:r>
              <a:rPr lang="zh-CN" altLang="zh-CN" sz="3200" kern="100" dirty="0">
                <a:latin typeface="Calibri" panose="020F0502020204030204" charset="0"/>
                <a:ea typeface="微软雅黑" panose="020B0503020204020204" charset="-122"/>
                <a:cs typeface="微软雅黑" panose="020B0503020204020204" charset="-122"/>
                <a:sym typeface="+mn-ea"/>
              </a:rPr>
              <a:t>https://itestcloud.unipus.cn/app，扫描页面上的二维码，下载安装</a:t>
            </a:r>
            <a:r>
              <a:rPr lang="en-US" altLang="zh-CN" sz="3200" kern="100" dirty="0" err="1">
                <a:latin typeface="Calibri" panose="020F0502020204030204" charset="0"/>
                <a:ea typeface="微软雅黑" panose="020B0503020204020204" charset="-122"/>
                <a:cs typeface="微软雅黑" panose="020B0503020204020204" charset="-122"/>
                <a:sym typeface="+mn-ea"/>
              </a:rPr>
              <a:t>iTEST</a:t>
            </a:r>
            <a:r>
              <a:rPr lang="zh-CN" altLang="en-US" sz="3200" kern="100" dirty="0">
                <a:latin typeface="Calibri" panose="020F0502020204030204" charset="0"/>
                <a:ea typeface="微软雅黑" panose="020B0503020204020204" charset="-122"/>
                <a:cs typeface="微软雅黑" panose="020B0503020204020204" charset="-122"/>
                <a:sym typeface="+mn-ea"/>
              </a:rPr>
              <a:t>爱考试</a:t>
            </a:r>
            <a:r>
              <a:rPr lang="en-US" altLang="zh-CN" sz="3200" kern="100" dirty="0">
                <a:latin typeface="Calibri" panose="020F0502020204030204" charset="0"/>
                <a:ea typeface="微软雅黑" panose="020B0503020204020204" charset="-122"/>
                <a:cs typeface="微软雅黑" panose="020B0503020204020204" charset="-122"/>
                <a:sym typeface="+mn-ea"/>
              </a:rPr>
              <a:t>APP</a:t>
            </a:r>
            <a:endParaRPr lang="zh-CN" altLang="en-US" sz="3200"/>
          </a:p>
        </p:txBody>
      </p:sp>
      <p:grpSp>
        <p:nvGrpSpPr>
          <p:cNvPr id="14" name="组合 13">
            <a:extLst>
              <a:ext uri="{FF2B5EF4-FFF2-40B4-BE49-F238E27FC236}">
                <a16:creationId xmlns:a16="http://schemas.microsoft.com/office/drawing/2014/main" id="{F3D1DC7C-3E83-1D27-B494-081A20246DA3}"/>
              </a:ext>
            </a:extLst>
          </p:cNvPr>
          <p:cNvGrpSpPr/>
          <p:nvPr/>
        </p:nvGrpSpPr>
        <p:grpSpPr>
          <a:xfrm>
            <a:off x="461989" y="3063901"/>
            <a:ext cx="6533725" cy="8451300"/>
            <a:chOff x="1389" y="1628"/>
            <a:chExt cx="5145" cy="6583"/>
          </a:xfrm>
        </p:grpSpPr>
        <p:sp>
          <p:nvSpPr>
            <p:cNvPr id="16" name="矩形 15">
              <a:extLst>
                <a:ext uri="{FF2B5EF4-FFF2-40B4-BE49-F238E27FC236}">
                  <a16:creationId xmlns:a16="http://schemas.microsoft.com/office/drawing/2014/main" id="{BB87DDDD-8243-3FCD-6522-A7FBDD577C6E}"/>
                </a:ext>
              </a:extLst>
            </p:cNvPr>
            <p:cNvSpPr/>
            <p:nvPr/>
          </p:nvSpPr>
          <p:spPr>
            <a:xfrm>
              <a:off x="1389" y="1628"/>
              <a:ext cx="5145" cy="6583"/>
            </a:xfrm>
            <a:prstGeom prst="rect">
              <a:avLst/>
            </a:prstGeom>
            <a:solidFill>
              <a:schemeClr val="bg1"/>
            </a:solidFill>
            <a:ln>
              <a:noFill/>
            </a:ln>
            <a:effectLst>
              <a:outerShdw blurRad="6096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25000"/>
                </a:lnSpc>
                <a:buClrTx/>
                <a:buSzTx/>
                <a:buFontTx/>
              </a:pPr>
              <a:r>
                <a:rPr lang="zh-CN" altLang="en-US" sz="4800" kern="100" dirty="0">
                  <a:latin typeface="Calibri" panose="020F0502020204030204" charset="0"/>
                  <a:ea typeface="微软雅黑" panose="020B0503020204020204" charset="-122"/>
                  <a:cs typeface="微软雅黑" panose="020B0503020204020204" charset="-122"/>
                  <a:sym typeface="+mn-ea"/>
                </a:rPr>
                <a:t>扫描二维码（右图），或点击</a:t>
              </a:r>
              <a:r>
                <a:rPr lang="zh-CN" altLang="zh-CN" sz="4800" kern="100" dirty="0">
                  <a:latin typeface="Calibri" panose="020F0502020204030204" charset="0"/>
                  <a:ea typeface="微软雅黑" panose="020B0503020204020204" charset="-122"/>
                  <a:cs typeface="微软雅黑" panose="020B0503020204020204" charset="-122"/>
                  <a:sym typeface="+mn-ea"/>
                </a:rPr>
                <a:t>https://itestcloud.unipus.cn/app，扫描页面上的二维码，下载安装</a:t>
              </a:r>
              <a:r>
                <a:rPr lang="en-US" altLang="zh-CN" sz="4800" kern="100" dirty="0" err="1">
                  <a:latin typeface="Calibri" panose="020F0502020204030204" charset="0"/>
                  <a:ea typeface="微软雅黑" panose="020B0503020204020204" charset="-122"/>
                  <a:cs typeface="微软雅黑" panose="020B0503020204020204" charset="-122"/>
                  <a:sym typeface="+mn-ea"/>
                </a:rPr>
                <a:t>iTEST</a:t>
              </a:r>
              <a:r>
                <a:rPr lang="zh-CN" altLang="en-US" sz="4800" kern="100" dirty="0">
                  <a:latin typeface="Calibri" panose="020F0502020204030204" charset="0"/>
                  <a:ea typeface="微软雅黑" panose="020B0503020204020204" charset="-122"/>
                  <a:cs typeface="微软雅黑" panose="020B0503020204020204" charset="-122"/>
                  <a:sym typeface="+mn-ea"/>
                </a:rPr>
                <a:t>爱考试</a:t>
              </a:r>
              <a:r>
                <a:rPr lang="en-US" altLang="zh-CN" sz="4800" kern="100" dirty="0">
                  <a:latin typeface="Calibri" panose="020F0502020204030204" charset="0"/>
                  <a:ea typeface="微软雅黑" panose="020B0503020204020204" charset="-122"/>
                  <a:cs typeface="微软雅黑" panose="020B0503020204020204" charset="-122"/>
                  <a:sym typeface="+mn-ea"/>
                </a:rPr>
                <a:t>APP</a:t>
              </a:r>
              <a:endParaRPr kumimoji="1" lang="zh-CN" altLang="en-US" sz="4800">
                <a:sym typeface="+mn-ea"/>
              </a:endParaRPr>
            </a:p>
          </p:txBody>
        </p:sp>
        <p:pic>
          <p:nvPicPr>
            <p:cNvPr id="17" name="图片 16">
              <a:extLst>
                <a:ext uri="{FF2B5EF4-FFF2-40B4-BE49-F238E27FC236}">
                  <a16:creationId xmlns:a16="http://schemas.microsoft.com/office/drawing/2014/main" id="{66392E2D-B16E-D9BC-E39C-FA741E128F69}"/>
                </a:ext>
              </a:extLst>
            </p:cNvPr>
            <p:cNvPicPr>
              <a:picLocks noChangeAspect="1"/>
            </p:cNvPicPr>
            <p:nvPr/>
          </p:nvPicPr>
          <p:blipFill>
            <a:blip r:embed="rId5"/>
            <a:stretch>
              <a:fillRect/>
            </a:stretch>
          </p:blipFill>
          <p:spPr>
            <a:xfrm>
              <a:off x="2494" y="2096"/>
              <a:ext cx="2935" cy="2999"/>
            </a:xfrm>
            <a:prstGeom prst="rect">
              <a:avLst/>
            </a:prstGeom>
          </p:spPr>
        </p:pic>
        <p:sp>
          <p:nvSpPr>
            <p:cNvPr id="18" name="文本框 17">
              <a:extLst>
                <a:ext uri="{FF2B5EF4-FFF2-40B4-BE49-F238E27FC236}">
                  <a16:creationId xmlns:a16="http://schemas.microsoft.com/office/drawing/2014/main" id="{27BD2B3E-1C12-805D-6BA2-76404F26CBA7}"/>
                </a:ext>
              </a:extLst>
            </p:cNvPr>
            <p:cNvSpPr txBox="1"/>
            <p:nvPr/>
          </p:nvSpPr>
          <p:spPr>
            <a:xfrm>
              <a:off x="1676" y="5447"/>
              <a:ext cx="4676" cy="516"/>
            </a:xfrm>
            <a:prstGeom prst="rect">
              <a:avLst/>
            </a:prstGeom>
            <a:noFill/>
          </p:spPr>
          <p:txBody>
            <a:bodyPr wrap="square" rtlCol="0" anchor="t">
              <a:spAutoFit/>
            </a:bodyPr>
            <a:lstStyle/>
            <a:p>
              <a:pPr lvl="0" algn="l">
                <a:lnSpc>
                  <a:spcPct val="125000"/>
                </a:lnSpc>
                <a:buClrTx/>
                <a:buSzTx/>
                <a:buFontTx/>
              </a:pPr>
              <a:endParaRPr lang="en-US" altLang="zh-CN" sz="3200" kern="100" dirty="0">
                <a:latin typeface="Calibri" panose="020F0502020204030204" charset="0"/>
                <a:ea typeface="微软雅黑" panose="020B0503020204020204" charset="-122"/>
                <a:cs typeface="微软雅黑" panose="020B0503020204020204" charset="-122"/>
                <a:sym typeface="+mn-ea"/>
              </a:endParaRPr>
            </a:p>
          </p:txBody>
        </p:sp>
      </p:grpSp>
      <p:pic>
        <p:nvPicPr>
          <p:cNvPr id="19" name="图片 19">
            <a:extLst>
              <a:ext uri="{FF2B5EF4-FFF2-40B4-BE49-F238E27FC236}">
                <a16:creationId xmlns:a16="http://schemas.microsoft.com/office/drawing/2014/main" id="{51BBF23F-65BE-2C02-F005-F12E4C38C34A}"/>
              </a:ext>
            </a:extLst>
          </p:cNvPr>
          <p:cNvPicPr>
            <a:picLocks noChangeAspect="1"/>
          </p:cNvPicPr>
          <p:nvPr/>
        </p:nvPicPr>
        <p:blipFill>
          <a:blip r:embed="rId6">
            <a:grayscl/>
          </a:blip>
          <a:stretch>
            <a:fillRect/>
          </a:stretch>
        </p:blipFill>
        <p:spPr>
          <a:xfrm>
            <a:off x="7548127" y="4068406"/>
            <a:ext cx="3689110" cy="6785168"/>
          </a:xfrm>
          <a:prstGeom prst="rect">
            <a:avLst/>
          </a:prstGeom>
          <a:ln>
            <a:noFill/>
          </a:ln>
          <a:effectLst/>
        </p:spPr>
      </p:pic>
      <p:pic>
        <p:nvPicPr>
          <p:cNvPr id="21" name="图片 1">
            <a:extLst>
              <a:ext uri="{FF2B5EF4-FFF2-40B4-BE49-F238E27FC236}">
                <a16:creationId xmlns:a16="http://schemas.microsoft.com/office/drawing/2014/main" id="{5A58537C-09B9-A586-DDB2-B685D2CC1595}"/>
              </a:ext>
            </a:extLst>
          </p:cNvPr>
          <p:cNvPicPr>
            <a:picLocks noChangeAspect="1"/>
          </p:cNvPicPr>
          <p:nvPr/>
        </p:nvPicPr>
        <p:blipFill>
          <a:blip r:embed="rId7">
            <a:grayscl/>
          </a:blip>
          <a:stretch>
            <a:fillRect/>
          </a:stretch>
        </p:blipFill>
        <p:spPr>
          <a:xfrm>
            <a:off x="11690598" y="4109043"/>
            <a:ext cx="3676411" cy="6844854"/>
          </a:xfrm>
          <a:prstGeom prst="rect">
            <a:avLst/>
          </a:prstGeom>
          <a:ln>
            <a:noFill/>
          </a:ln>
          <a:effectLst/>
        </p:spPr>
      </p:pic>
      <p:pic>
        <p:nvPicPr>
          <p:cNvPr id="22" name="图片 3">
            <a:extLst>
              <a:ext uri="{FF2B5EF4-FFF2-40B4-BE49-F238E27FC236}">
                <a16:creationId xmlns:a16="http://schemas.microsoft.com/office/drawing/2014/main" id="{EACB64D5-5F31-CBC6-11B9-A78126ECCAB8}"/>
              </a:ext>
            </a:extLst>
          </p:cNvPr>
          <p:cNvPicPr>
            <a:picLocks noChangeAspect="1"/>
          </p:cNvPicPr>
          <p:nvPr/>
        </p:nvPicPr>
        <p:blipFill>
          <a:blip r:embed="rId8">
            <a:grayscl/>
          </a:blip>
          <a:stretch>
            <a:fillRect/>
          </a:stretch>
        </p:blipFill>
        <p:spPr>
          <a:xfrm>
            <a:off x="15819098" y="4077296"/>
            <a:ext cx="3715778" cy="6876602"/>
          </a:xfrm>
          <a:prstGeom prst="rect">
            <a:avLst/>
          </a:prstGeom>
          <a:ln>
            <a:noFill/>
          </a:ln>
          <a:effectLst/>
        </p:spPr>
      </p:pic>
      <p:pic>
        <p:nvPicPr>
          <p:cNvPr id="24" name="图片 5">
            <a:extLst>
              <a:ext uri="{FF2B5EF4-FFF2-40B4-BE49-F238E27FC236}">
                <a16:creationId xmlns:a16="http://schemas.microsoft.com/office/drawing/2014/main" id="{6780DDB2-E766-8131-9DDD-A33A7117F9A7}"/>
              </a:ext>
            </a:extLst>
          </p:cNvPr>
          <p:cNvPicPr>
            <a:picLocks noChangeAspect="1"/>
          </p:cNvPicPr>
          <p:nvPr/>
        </p:nvPicPr>
        <p:blipFill>
          <a:blip r:embed="rId9">
            <a:grayscl/>
          </a:blip>
          <a:stretch>
            <a:fillRect/>
          </a:stretch>
        </p:blipFill>
        <p:spPr>
          <a:xfrm>
            <a:off x="19896803" y="4077295"/>
            <a:ext cx="3700539" cy="6853744"/>
          </a:xfrm>
          <a:prstGeom prst="rect">
            <a:avLst/>
          </a:prstGeom>
          <a:ln>
            <a:noFill/>
          </a:ln>
          <a:effectLst/>
        </p:spPr>
      </p:pic>
      <p:pic>
        <p:nvPicPr>
          <p:cNvPr id="25" name="图片 24">
            <a:extLst>
              <a:ext uri="{FF2B5EF4-FFF2-40B4-BE49-F238E27FC236}">
                <a16:creationId xmlns:a16="http://schemas.microsoft.com/office/drawing/2014/main" id="{AC806F2A-95E0-EF55-84EF-8521C7060D96}"/>
              </a:ext>
            </a:extLst>
          </p:cNvPr>
          <p:cNvPicPr>
            <a:picLocks noChangeAspect="1"/>
          </p:cNvPicPr>
          <p:nvPr/>
        </p:nvPicPr>
        <p:blipFill>
          <a:blip r:embed="rId10"/>
          <a:stretch>
            <a:fillRect/>
          </a:stretch>
        </p:blipFill>
        <p:spPr>
          <a:xfrm>
            <a:off x="1166793" y="8205797"/>
            <a:ext cx="5124116" cy="2762070"/>
          </a:xfrm>
          <a:prstGeom prst="rect">
            <a:avLst/>
          </a:prstGeom>
        </p:spPr>
      </p:pic>
      <p:cxnSp>
        <p:nvCxnSpPr>
          <p:cNvPr id="26" name="肘形连接符 25">
            <a:extLst>
              <a:ext uri="{FF2B5EF4-FFF2-40B4-BE49-F238E27FC236}">
                <a16:creationId xmlns:a16="http://schemas.microsoft.com/office/drawing/2014/main" id="{CB368078-7549-91EA-C834-031C00024D9F}"/>
              </a:ext>
            </a:extLst>
          </p:cNvPr>
          <p:cNvCxnSpPr/>
          <p:nvPr/>
        </p:nvCxnSpPr>
        <p:spPr>
          <a:xfrm>
            <a:off x="2359244" y="11774263"/>
            <a:ext cx="5188882" cy="1358812"/>
          </a:xfrm>
          <a:prstGeom prst="bentConnector3">
            <a:avLst>
              <a:gd name="adj1" fmla="val 50024"/>
            </a:avLst>
          </a:prstGeom>
          <a:ln w="25400">
            <a:solidFill>
              <a:srgbClr val="0268BD"/>
            </a:solidFill>
            <a:tailEnd type="arrow"/>
          </a:ln>
        </p:spPr>
        <p:style>
          <a:lnRef idx="1">
            <a:schemeClr val="accent1"/>
          </a:lnRef>
          <a:fillRef idx="0">
            <a:schemeClr val="accent1"/>
          </a:fillRef>
          <a:effectRef idx="0">
            <a:schemeClr val="accent1"/>
          </a:effectRef>
          <a:fontRef idx="minor">
            <a:schemeClr val="tx1"/>
          </a:fontRef>
        </p:style>
      </p:cxnSp>
      <p:cxnSp>
        <p:nvCxnSpPr>
          <p:cNvPr id="28" name="直接连接符 52">
            <a:extLst>
              <a:ext uri="{FF2B5EF4-FFF2-40B4-BE49-F238E27FC236}">
                <a16:creationId xmlns:a16="http://schemas.microsoft.com/office/drawing/2014/main" id="{7CFCB28E-AC6A-90FE-F99F-C883E916956E}"/>
              </a:ext>
            </a:extLst>
          </p:cNvPr>
          <p:cNvCxnSpPr/>
          <p:nvPr/>
        </p:nvCxnSpPr>
        <p:spPr>
          <a:xfrm>
            <a:off x="2359691" y="11774131"/>
            <a:ext cx="2482242" cy="0"/>
          </a:xfrm>
          <a:prstGeom prst="line">
            <a:avLst/>
          </a:prstGeom>
          <a:ln w="63500">
            <a:solidFill>
              <a:srgbClr val="0268BD"/>
            </a:solidFill>
            <a:prstDash val="solid"/>
            <a:miter/>
          </a:ln>
        </p:spPr>
      </p:cxnSp>
    </p:spTree>
    <p:extLst>
      <p:ext uri="{BB962C8B-B14F-4D97-AF65-F5344CB8AC3E}">
        <p14:creationId xmlns:p14="http://schemas.microsoft.com/office/powerpoint/2010/main" val="321911474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初始登录与认证</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手机端</a:t>
            </a:r>
          </a:p>
        </p:txBody>
      </p:sp>
      <p:sp>
        <p:nvSpPr>
          <p:cNvPr id="11" name="New Future on Cloud"/>
          <p:cNvSpPr txBox="1"/>
          <p:nvPr>
            <p:custDataLst>
              <p:tags r:id="rId2"/>
            </p:custDataLst>
          </p:nvPr>
        </p:nvSpPr>
        <p:spPr>
          <a:xfrm>
            <a:off x="1322070" y="2041525"/>
            <a:ext cx="7619365"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2"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2" name="图片 19">
            <a:extLst>
              <a:ext uri="{FF2B5EF4-FFF2-40B4-BE49-F238E27FC236}">
                <a16:creationId xmlns:a16="http://schemas.microsoft.com/office/drawing/2014/main" id="{339A8832-5B07-8F5B-4DA3-485DAF81A02A}"/>
              </a:ext>
            </a:extLst>
          </p:cNvPr>
          <p:cNvPicPr>
            <a:picLocks noChangeAspect="1"/>
          </p:cNvPicPr>
          <p:nvPr/>
        </p:nvPicPr>
        <p:blipFill>
          <a:blip r:embed="rId5"/>
          <a:stretch>
            <a:fillRect/>
          </a:stretch>
        </p:blipFill>
        <p:spPr>
          <a:xfrm>
            <a:off x="7836883" y="4617728"/>
            <a:ext cx="3689110" cy="6453720"/>
          </a:xfrm>
          <a:prstGeom prst="rect">
            <a:avLst/>
          </a:prstGeom>
          <a:ln>
            <a:noFill/>
          </a:ln>
          <a:effectLst/>
        </p:spPr>
      </p:pic>
      <p:pic>
        <p:nvPicPr>
          <p:cNvPr id="3" name="图片 19">
            <a:extLst>
              <a:ext uri="{FF2B5EF4-FFF2-40B4-BE49-F238E27FC236}">
                <a16:creationId xmlns:a16="http://schemas.microsoft.com/office/drawing/2014/main" id="{2EA9966F-F4B1-EAC1-8837-6EB21D3CE5F9}"/>
              </a:ext>
            </a:extLst>
          </p:cNvPr>
          <p:cNvPicPr>
            <a:picLocks noChangeAspect="1"/>
          </p:cNvPicPr>
          <p:nvPr/>
        </p:nvPicPr>
        <p:blipFill>
          <a:blip r:embed="rId5"/>
          <a:stretch>
            <a:fillRect/>
          </a:stretch>
        </p:blipFill>
        <p:spPr>
          <a:xfrm>
            <a:off x="6053920" y="2542683"/>
            <a:ext cx="5472074" cy="9572637"/>
          </a:xfrm>
          <a:prstGeom prst="rect">
            <a:avLst/>
          </a:prstGeom>
          <a:ln>
            <a:noFill/>
          </a:ln>
          <a:effectLst/>
        </p:spPr>
      </p:pic>
      <p:pic>
        <p:nvPicPr>
          <p:cNvPr id="4" name="图片 1">
            <a:extLst>
              <a:ext uri="{FF2B5EF4-FFF2-40B4-BE49-F238E27FC236}">
                <a16:creationId xmlns:a16="http://schemas.microsoft.com/office/drawing/2014/main" id="{8B6DAD97-5BBB-687C-1B32-D836E1B7F9A8}"/>
              </a:ext>
            </a:extLst>
          </p:cNvPr>
          <p:cNvPicPr>
            <a:picLocks noChangeAspect="1"/>
          </p:cNvPicPr>
          <p:nvPr/>
        </p:nvPicPr>
        <p:blipFill>
          <a:blip r:embed="rId6">
            <a:grayscl/>
          </a:blip>
          <a:stretch>
            <a:fillRect/>
          </a:stretch>
        </p:blipFill>
        <p:spPr>
          <a:xfrm>
            <a:off x="11979354" y="3844348"/>
            <a:ext cx="3676411" cy="7317264"/>
          </a:xfrm>
          <a:prstGeom prst="rect">
            <a:avLst/>
          </a:prstGeom>
          <a:ln>
            <a:noFill/>
          </a:ln>
          <a:effectLst/>
        </p:spPr>
      </p:pic>
      <p:pic>
        <p:nvPicPr>
          <p:cNvPr id="5" name="图片 3">
            <a:extLst>
              <a:ext uri="{FF2B5EF4-FFF2-40B4-BE49-F238E27FC236}">
                <a16:creationId xmlns:a16="http://schemas.microsoft.com/office/drawing/2014/main" id="{2655E4E5-908E-5BC8-6E00-D5D433647136}"/>
              </a:ext>
            </a:extLst>
          </p:cNvPr>
          <p:cNvPicPr>
            <a:picLocks noChangeAspect="1"/>
          </p:cNvPicPr>
          <p:nvPr/>
        </p:nvPicPr>
        <p:blipFill>
          <a:blip r:embed="rId7">
            <a:grayscl/>
          </a:blip>
          <a:stretch>
            <a:fillRect/>
          </a:stretch>
        </p:blipFill>
        <p:spPr>
          <a:xfrm>
            <a:off x="16107854" y="3812600"/>
            <a:ext cx="3715778" cy="7266467"/>
          </a:xfrm>
          <a:prstGeom prst="rect">
            <a:avLst/>
          </a:prstGeom>
          <a:ln>
            <a:noFill/>
          </a:ln>
          <a:effectLst/>
        </p:spPr>
      </p:pic>
      <p:pic>
        <p:nvPicPr>
          <p:cNvPr id="6" name="图片 5">
            <a:extLst>
              <a:ext uri="{FF2B5EF4-FFF2-40B4-BE49-F238E27FC236}">
                <a16:creationId xmlns:a16="http://schemas.microsoft.com/office/drawing/2014/main" id="{A9948EB0-C66F-3250-B3A1-4B4872183038}"/>
              </a:ext>
            </a:extLst>
          </p:cNvPr>
          <p:cNvPicPr>
            <a:picLocks noChangeAspect="1"/>
          </p:cNvPicPr>
          <p:nvPr/>
        </p:nvPicPr>
        <p:blipFill>
          <a:blip r:embed="rId8">
            <a:grayscl/>
          </a:blip>
          <a:stretch>
            <a:fillRect/>
          </a:stretch>
        </p:blipFill>
        <p:spPr>
          <a:xfrm>
            <a:off x="20185559" y="3812601"/>
            <a:ext cx="3700539" cy="7206781"/>
          </a:xfrm>
          <a:prstGeom prst="rect">
            <a:avLst/>
          </a:prstGeom>
          <a:ln>
            <a:noFill/>
          </a:ln>
          <a:effectLst/>
        </p:spPr>
      </p:pic>
      <p:grpSp>
        <p:nvGrpSpPr>
          <p:cNvPr id="7" name="组合 6">
            <a:extLst>
              <a:ext uri="{FF2B5EF4-FFF2-40B4-BE49-F238E27FC236}">
                <a16:creationId xmlns:a16="http://schemas.microsoft.com/office/drawing/2014/main" id="{96261846-A357-C525-A39E-85AFED2D4FDA}"/>
              </a:ext>
            </a:extLst>
          </p:cNvPr>
          <p:cNvGrpSpPr/>
          <p:nvPr/>
        </p:nvGrpSpPr>
        <p:grpSpPr>
          <a:xfrm>
            <a:off x="1092353" y="3782123"/>
            <a:ext cx="4481538" cy="7350281"/>
            <a:chOff x="288" y="2251"/>
            <a:chExt cx="3790" cy="5830"/>
          </a:xfrm>
        </p:grpSpPr>
        <p:grpSp>
          <p:nvGrpSpPr>
            <p:cNvPr id="10" name="组合 9">
              <a:extLst>
                <a:ext uri="{FF2B5EF4-FFF2-40B4-BE49-F238E27FC236}">
                  <a16:creationId xmlns:a16="http://schemas.microsoft.com/office/drawing/2014/main" id="{E3801446-8E8A-3507-8247-8B3EB48DB84B}"/>
                </a:ext>
              </a:extLst>
            </p:cNvPr>
            <p:cNvGrpSpPr/>
            <p:nvPr/>
          </p:nvGrpSpPr>
          <p:grpSpPr>
            <a:xfrm>
              <a:off x="288" y="2251"/>
              <a:ext cx="3791" cy="5831"/>
              <a:chOff x="1389" y="1628"/>
              <a:chExt cx="5145" cy="6583"/>
            </a:xfrm>
          </p:grpSpPr>
          <p:sp>
            <p:nvSpPr>
              <p:cNvPr id="15" name="矩形 14">
                <a:extLst>
                  <a:ext uri="{FF2B5EF4-FFF2-40B4-BE49-F238E27FC236}">
                    <a16:creationId xmlns:a16="http://schemas.microsoft.com/office/drawing/2014/main" id="{8D504AD9-EAC3-83C7-1C85-8648A2F5BE67}"/>
                  </a:ext>
                </a:extLst>
              </p:cNvPr>
              <p:cNvSpPr/>
              <p:nvPr/>
            </p:nvSpPr>
            <p:spPr>
              <a:xfrm>
                <a:off x="1389" y="1628"/>
                <a:ext cx="5145" cy="6583"/>
              </a:xfrm>
              <a:prstGeom prst="rect">
                <a:avLst/>
              </a:prstGeom>
              <a:solidFill>
                <a:schemeClr val="bg1"/>
              </a:solidFill>
              <a:ln>
                <a:noFill/>
              </a:ln>
              <a:effectLst>
                <a:outerShdw blurRad="6096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25000"/>
                  </a:lnSpc>
                  <a:buClrTx/>
                  <a:buSzTx/>
                  <a:buFontTx/>
                </a:pPr>
                <a:r>
                  <a:rPr lang="zh-CN" altLang="en-US" sz="4800" kern="100" dirty="0">
                    <a:latin typeface="Calibri" panose="020F0502020204030204" charset="0"/>
                    <a:ea typeface="微软雅黑" panose="020B0503020204020204" charset="-122"/>
                    <a:cs typeface="微软雅黑" panose="020B0503020204020204" charset="-122"/>
                    <a:sym typeface="+mn-ea"/>
                  </a:rPr>
                  <a:t>扫描二维码（右图），或点击</a:t>
                </a:r>
                <a:r>
                  <a:rPr lang="zh-CN" altLang="zh-CN" sz="4800" kern="100" dirty="0">
                    <a:latin typeface="Calibri" panose="020F0502020204030204" charset="0"/>
                    <a:ea typeface="微软雅黑" panose="020B0503020204020204" charset="-122"/>
                    <a:cs typeface="微软雅黑" panose="020B0503020204020204" charset="-122"/>
                    <a:sym typeface="+mn-ea"/>
                  </a:rPr>
                  <a:t>https://itestcloud.unipus.cn/app，扫描页面上的二维码，下载安装</a:t>
                </a:r>
                <a:r>
                  <a:rPr lang="en-US" altLang="zh-CN" sz="4800" kern="100" dirty="0" err="1">
                    <a:latin typeface="Calibri" panose="020F0502020204030204" charset="0"/>
                    <a:ea typeface="微软雅黑" panose="020B0503020204020204" charset="-122"/>
                    <a:cs typeface="微软雅黑" panose="020B0503020204020204" charset="-122"/>
                    <a:sym typeface="+mn-ea"/>
                  </a:rPr>
                  <a:t>iTEST</a:t>
                </a:r>
                <a:r>
                  <a:rPr lang="zh-CN" altLang="en-US" sz="4800" kern="100" dirty="0">
                    <a:latin typeface="Calibri" panose="020F0502020204030204" charset="0"/>
                    <a:ea typeface="微软雅黑" panose="020B0503020204020204" charset="-122"/>
                    <a:cs typeface="微软雅黑" panose="020B0503020204020204" charset="-122"/>
                    <a:sym typeface="+mn-ea"/>
                  </a:rPr>
                  <a:t>爱考试</a:t>
                </a:r>
                <a:r>
                  <a:rPr lang="en-US" altLang="zh-CN" sz="4800" kern="100" dirty="0">
                    <a:latin typeface="Calibri" panose="020F0502020204030204" charset="0"/>
                    <a:ea typeface="微软雅黑" panose="020B0503020204020204" charset="-122"/>
                    <a:cs typeface="微软雅黑" panose="020B0503020204020204" charset="-122"/>
                    <a:sym typeface="+mn-ea"/>
                  </a:rPr>
                  <a:t>APP</a:t>
                </a:r>
                <a:endParaRPr kumimoji="1" lang="zh-CN" altLang="en-US" sz="4800" dirty="0">
                  <a:sym typeface="+mn-ea"/>
                </a:endParaRPr>
              </a:p>
            </p:txBody>
          </p:sp>
          <p:pic>
            <p:nvPicPr>
              <p:cNvPr id="20" name="图片 19">
                <a:extLst>
                  <a:ext uri="{FF2B5EF4-FFF2-40B4-BE49-F238E27FC236}">
                    <a16:creationId xmlns:a16="http://schemas.microsoft.com/office/drawing/2014/main" id="{1D6EB6FB-2B40-021D-BF29-B63BA50884A6}"/>
                  </a:ext>
                </a:extLst>
              </p:cNvPr>
              <p:cNvPicPr>
                <a:picLocks noChangeAspect="1"/>
              </p:cNvPicPr>
              <p:nvPr/>
            </p:nvPicPr>
            <p:blipFill>
              <a:blip r:embed="rId9">
                <a:grayscl/>
              </a:blip>
              <a:stretch>
                <a:fillRect/>
              </a:stretch>
            </p:blipFill>
            <p:spPr>
              <a:xfrm>
                <a:off x="2164" y="2097"/>
                <a:ext cx="3596" cy="2999"/>
              </a:xfrm>
              <a:prstGeom prst="rect">
                <a:avLst/>
              </a:prstGeom>
            </p:spPr>
          </p:pic>
          <p:sp>
            <p:nvSpPr>
              <p:cNvPr id="23" name="文本框 22">
                <a:extLst>
                  <a:ext uri="{FF2B5EF4-FFF2-40B4-BE49-F238E27FC236}">
                    <a16:creationId xmlns:a16="http://schemas.microsoft.com/office/drawing/2014/main" id="{CEE4FF80-E400-9077-D1B3-C4788E5F2ED5}"/>
                  </a:ext>
                </a:extLst>
              </p:cNvPr>
              <p:cNvSpPr txBox="1"/>
              <p:nvPr/>
            </p:nvSpPr>
            <p:spPr>
              <a:xfrm>
                <a:off x="1676" y="5447"/>
                <a:ext cx="4676" cy="593"/>
              </a:xfrm>
              <a:prstGeom prst="rect">
                <a:avLst/>
              </a:prstGeom>
              <a:noFill/>
            </p:spPr>
            <p:txBody>
              <a:bodyPr wrap="square" rtlCol="0" anchor="t">
                <a:spAutoFit/>
              </a:bodyPr>
              <a:lstStyle/>
              <a:p>
                <a:pPr lvl="0" algn="l">
                  <a:lnSpc>
                    <a:spcPct val="125000"/>
                  </a:lnSpc>
                  <a:buClrTx/>
                  <a:buSzTx/>
                  <a:buFontTx/>
                </a:pPr>
                <a:endParaRPr lang="en-US" altLang="zh-CN" sz="3200" kern="100" dirty="0">
                  <a:latin typeface="Calibri" panose="020F0502020204030204" charset="0"/>
                  <a:ea typeface="微软雅黑" panose="020B0503020204020204" charset="-122"/>
                  <a:cs typeface="微软雅黑" panose="020B0503020204020204" charset="-122"/>
                  <a:sym typeface="+mn-ea"/>
                </a:endParaRPr>
              </a:p>
            </p:txBody>
          </p:sp>
        </p:grpSp>
        <p:pic>
          <p:nvPicPr>
            <p:cNvPr id="13" name="图片 12">
              <a:extLst>
                <a:ext uri="{FF2B5EF4-FFF2-40B4-BE49-F238E27FC236}">
                  <a16:creationId xmlns:a16="http://schemas.microsoft.com/office/drawing/2014/main" id="{EDAE5F66-A5AD-1435-97DF-F0B6D6DE4E5B}"/>
                </a:ext>
              </a:extLst>
            </p:cNvPr>
            <p:cNvPicPr>
              <a:picLocks noChangeAspect="1"/>
            </p:cNvPicPr>
            <p:nvPr/>
          </p:nvPicPr>
          <p:blipFill>
            <a:blip r:embed="rId10">
              <a:grayscl/>
            </a:blip>
            <a:stretch>
              <a:fillRect/>
            </a:stretch>
          </p:blipFill>
          <p:spPr>
            <a:xfrm>
              <a:off x="499" y="5928"/>
              <a:ext cx="3194" cy="1722"/>
            </a:xfrm>
            <a:prstGeom prst="rect">
              <a:avLst/>
            </a:prstGeom>
          </p:spPr>
        </p:pic>
      </p:grpSp>
      <p:grpSp>
        <p:nvGrpSpPr>
          <p:cNvPr id="27" name="组合 26">
            <a:extLst>
              <a:ext uri="{FF2B5EF4-FFF2-40B4-BE49-F238E27FC236}">
                <a16:creationId xmlns:a16="http://schemas.microsoft.com/office/drawing/2014/main" id="{12E07BD0-376A-1A80-DE61-3B33537713AF}"/>
              </a:ext>
            </a:extLst>
          </p:cNvPr>
          <p:cNvGrpSpPr/>
          <p:nvPr/>
        </p:nvGrpSpPr>
        <p:grpSpPr>
          <a:xfrm>
            <a:off x="7537182" y="11720246"/>
            <a:ext cx="15899365" cy="1649735"/>
            <a:chOff x="1782" y="8286"/>
            <a:chExt cx="12520" cy="1299"/>
          </a:xfrm>
        </p:grpSpPr>
        <p:sp>
          <p:nvSpPr>
            <p:cNvPr id="29" name="文本框 28">
              <a:extLst>
                <a:ext uri="{FF2B5EF4-FFF2-40B4-BE49-F238E27FC236}">
                  <a16:creationId xmlns:a16="http://schemas.microsoft.com/office/drawing/2014/main" id="{6D379CD7-9C5D-40AA-0AE9-7C05DF60D1C2}"/>
                </a:ext>
              </a:extLst>
            </p:cNvPr>
            <p:cNvSpPr txBox="1"/>
            <p:nvPr/>
          </p:nvSpPr>
          <p:spPr>
            <a:xfrm>
              <a:off x="6071" y="8581"/>
              <a:ext cx="8231" cy="1004"/>
            </a:xfrm>
            <a:prstGeom prst="rect">
              <a:avLst/>
            </a:prstGeom>
            <a:noFill/>
            <a:ln w="25400" cmpd="sng">
              <a:solidFill>
                <a:srgbClr val="0268BD"/>
              </a:solidFill>
              <a:prstDash val="solid"/>
            </a:ln>
          </p:spPr>
          <p:txBody>
            <a:bodyPr wrap="square" rtlCol="0" anchor="t">
              <a:spAutoFit/>
            </a:bodyPr>
            <a:lstStyle/>
            <a:p>
              <a:pPr lvl="0" algn="l">
                <a:lnSpc>
                  <a:spcPct val="125000"/>
                </a:lnSpc>
                <a:buClrTx/>
                <a:buSzTx/>
                <a:buFontTx/>
              </a:pPr>
              <a:r>
                <a:rPr lang="zh-CN" altLang="en-US" sz="3200" kern="100" dirty="0">
                  <a:latin typeface="Calibri" panose="020F0502020204030204" charset="0"/>
                  <a:ea typeface="微软雅黑" panose="020B0503020204020204" charset="-122"/>
                  <a:cs typeface="微软雅黑" panose="020B0503020204020204" charset="-122"/>
                  <a:sym typeface="+mn-ea"/>
                </a:rPr>
                <a:t>注册新账号，</a:t>
              </a:r>
              <a:r>
                <a:rPr lang="zh-CN" altLang="zh-CN" sz="3200" kern="100" dirty="0">
                  <a:latin typeface="微软雅黑" panose="020B0503020204020204" charset="-122"/>
                  <a:ea typeface="微软雅黑" panose="020B0503020204020204" charset="-122"/>
                  <a:cs typeface="微软雅黑" panose="020B0503020204020204" charset="-122"/>
                  <a:sym typeface="+mn-ea"/>
                </a:rPr>
                <a:t>如果已经有</a:t>
              </a:r>
              <a:r>
                <a:rPr lang="en-US" altLang="zh-CN" sz="3200" kern="100" dirty="0">
                  <a:latin typeface="微软雅黑" panose="020B0503020204020204" charset="-122"/>
                  <a:ea typeface="微软雅黑" panose="020B0503020204020204" charset="-122"/>
                  <a:cs typeface="微软雅黑" panose="020B0503020204020204" charset="-122"/>
                  <a:sym typeface="+mn-ea"/>
                </a:rPr>
                <a:t>U</a:t>
              </a:r>
              <a:r>
                <a:rPr lang="zh-CN" altLang="en-US" sz="3200" kern="100" dirty="0">
                  <a:latin typeface="微软雅黑" panose="020B0503020204020204" charset="-122"/>
                  <a:ea typeface="微软雅黑" panose="020B0503020204020204" charset="-122"/>
                  <a:cs typeface="微软雅黑" panose="020B0503020204020204" charset="-122"/>
                  <a:sym typeface="+mn-ea"/>
                </a:rPr>
                <a:t>校园或</a:t>
              </a:r>
              <a:r>
                <a:rPr lang="en-US" altLang="zh-CN" sz="3200" kern="100" dirty="0" err="1">
                  <a:latin typeface="微软雅黑" panose="020B0503020204020204" charset="-122"/>
                  <a:ea typeface="微软雅黑" panose="020B0503020204020204" charset="-122"/>
                  <a:cs typeface="微软雅黑" panose="020B0503020204020204" charset="-122"/>
                  <a:sym typeface="+mn-ea"/>
                </a:rPr>
                <a:t>iWrite</a:t>
              </a:r>
              <a:r>
                <a:rPr lang="zh-CN" altLang="en-US" sz="3200" kern="100" dirty="0">
                  <a:latin typeface="微软雅黑" panose="020B0503020204020204" charset="-122"/>
                  <a:ea typeface="微软雅黑" panose="020B0503020204020204" charset="-122"/>
                  <a:cs typeface="微软雅黑" panose="020B0503020204020204" charset="-122"/>
                  <a:sym typeface="+mn-ea"/>
                </a:rPr>
                <a:t>账号</a:t>
              </a:r>
              <a:r>
                <a:rPr lang="zh-CN" altLang="zh-CN" sz="3200" kern="100" dirty="0">
                  <a:latin typeface="微软雅黑" panose="020B0503020204020204" charset="-122"/>
                  <a:ea typeface="微软雅黑" panose="020B0503020204020204" charset="-122"/>
                  <a:cs typeface="微软雅黑" panose="020B0503020204020204" charset="-122"/>
                  <a:sym typeface="+mn-ea"/>
                </a:rPr>
                <a:t>，可以直接登录。</a:t>
              </a:r>
              <a:endParaRPr lang="zh-CN" altLang="en-US" sz="3200" kern="100" dirty="0">
                <a:latin typeface="Calibri" panose="020F0502020204030204" charset="0"/>
                <a:ea typeface="微软雅黑" panose="020B0503020204020204" charset="-122"/>
                <a:cs typeface="微软雅黑" panose="020B0503020204020204" charset="-122"/>
                <a:sym typeface="+mn-ea"/>
              </a:endParaRPr>
            </a:p>
          </p:txBody>
        </p:sp>
        <p:cxnSp>
          <p:nvCxnSpPr>
            <p:cNvPr id="30" name="肘形连接符 29">
              <a:extLst>
                <a:ext uri="{FF2B5EF4-FFF2-40B4-BE49-F238E27FC236}">
                  <a16:creationId xmlns:a16="http://schemas.microsoft.com/office/drawing/2014/main" id="{4BBF3D39-2E6D-B8D0-1743-0B0F8666D800}"/>
                </a:ext>
              </a:extLst>
            </p:cNvPr>
            <p:cNvCxnSpPr/>
            <p:nvPr/>
          </p:nvCxnSpPr>
          <p:spPr>
            <a:xfrm>
              <a:off x="1782" y="8286"/>
              <a:ext cx="4086" cy="1070"/>
            </a:xfrm>
            <a:prstGeom prst="bentConnector3">
              <a:avLst>
                <a:gd name="adj1" fmla="val 50024"/>
              </a:avLst>
            </a:prstGeom>
            <a:ln w="25400">
              <a:solidFill>
                <a:srgbClr val="0268BD"/>
              </a:solidFill>
              <a:tailEnd type="arrow"/>
            </a:ln>
          </p:spPr>
          <p:style>
            <a:lnRef idx="1">
              <a:schemeClr val="accent1"/>
            </a:lnRef>
            <a:fillRef idx="0">
              <a:schemeClr val="accent1"/>
            </a:fillRef>
            <a:effectRef idx="0">
              <a:schemeClr val="accent1"/>
            </a:effectRef>
            <a:fontRef idx="minor">
              <a:schemeClr val="tx1"/>
            </a:fontRef>
          </p:style>
        </p:cxnSp>
        <p:cxnSp>
          <p:nvCxnSpPr>
            <p:cNvPr id="31" name="直接连接符 52">
              <a:extLst>
                <a:ext uri="{FF2B5EF4-FFF2-40B4-BE49-F238E27FC236}">
                  <a16:creationId xmlns:a16="http://schemas.microsoft.com/office/drawing/2014/main" id="{06688118-3725-837F-9333-81A642E19A09}"/>
                </a:ext>
              </a:extLst>
            </p:cNvPr>
            <p:cNvCxnSpPr/>
            <p:nvPr/>
          </p:nvCxnSpPr>
          <p:spPr>
            <a:xfrm>
              <a:off x="1782" y="8286"/>
              <a:ext cx="1955" cy="0"/>
            </a:xfrm>
            <a:prstGeom prst="line">
              <a:avLst/>
            </a:prstGeom>
            <a:ln w="63500">
              <a:solidFill>
                <a:srgbClr val="0268BD"/>
              </a:solidFill>
              <a:prstDash val="solid"/>
              <a:miter/>
            </a:ln>
          </p:spPr>
        </p:cxnSp>
      </p:grpSp>
    </p:spTree>
    <p:extLst>
      <p:ext uri="{BB962C8B-B14F-4D97-AF65-F5344CB8AC3E}">
        <p14:creationId xmlns:p14="http://schemas.microsoft.com/office/powerpoint/2010/main" val="343370244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初始登录与认证</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手机端</a:t>
            </a:r>
          </a:p>
        </p:txBody>
      </p:sp>
      <p:sp>
        <p:nvSpPr>
          <p:cNvPr id="11" name="New Future on Cloud"/>
          <p:cNvSpPr txBox="1"/>
          <p:nvPr>
            <p:custDataLst>
              <p:tags r:id="rId2"/>
            </p:custDataLst>
          </p:nvPr>
        </p:nvSpPr>
        <p:spPr>
          <a:xfrm>
            <a:off x="1322070" y="2041525"/>
            <a:ext cx="7619365"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2"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9" name="图片 19">
            <a:extLst>
              <a:ext uri="{FF2B5EF4-FFF2-40B4-BE49-F238E27FC236}">
                <a16:creationId xmlns:a16="http://schemas.microsoft.com/office/drawing/2014/main" id="{F2C41BB9-36DB-E2CE-2B84-325282C3DD15}"/>
              </a:ext>
            </a:extLst>
          </p:cNvPr>
          <p:cNvPicPr>
            <a:picLocks noChangeAspect="1"/>
          </p:cNvPicPr>
          <p:nvPr/>
        </p:nvPicPr>
        <p:blipFill>
          <a:blip r:embed="rId5">
            <a:grayscl/>
          </a:blip>
          <a:stretch>
            <a:fillRect/>
          </a:stretch>
        </p:blipFill>
        <p:spPr>
          <a:xfrm>
            <a:off x="5751810" y="3731454"/>
            <a:ext cx="4219935" cy="7384569"/>
          </a:xfrm>
          <a:prstGeom prst="rect">
            <a:avLst/>
          </a:prstGeom>
          <a:ln>
            <a:noFill/>
          </a:ln>
          <a:effectLst/>
        </p:spPr>
      </p:pic>
      <p:pic>
        <p:nvPicPr>
          <p:cNvPr id="14" name="图片 1">
            <a:extLst>
              <a:ext uri="{FF2B5EF4-FFF2-40B4-BE49-F238E27FC236}">
                <a16:creationId xmlns:a16="http://schemas.microsoft.com/office/drawing/2014/main" id="{01D5D06E-941B-A0FA-D8A7-7B9611F83105}"/>
              </a:ext>
            </a:extLst>
          </p:cNvPr>
          <p:cNvPicPr>
            <a:picLocks noChangeAspect="1"/>
          </p:cNvPicPr>
          <p:nvPr/>
        </p:nvPicPr>
        <p:blipFill>
          <a:blip r:embed="rId6"/>
          <a:stretch>
            <a:fillRect/>
          </a:stretch>
        </p:blipFill>
        <p:spPr>
          <a:xfrm>
            <a:off x="10342561" y="2486934"/>
            <a:ext cx="5347622" cy="8955457"/>
          </a:xfrm>
          <a:prstGeom prst="rect">
            <a:avLst/>
          </a:prstGeom>
          <a:ln>
            <a:noFill/>
          </a:ln>
          <a:effectLst/>
        </p:spPr>
      </p:pic>
      <p:pic>
        <p:nvPicPr>
          <p:cNvPr id="16" name="图片 3">
            <a:extLst>
              <a:ext uri="{FF2B5EF4-FFF2-40B4-BE49-F238E27FC236}">
                <a16:creationId xmlns:a16="http://schemas.microsoft.com/office/drawing/2014/main" id="{374FF40C-99E7-375F-D2A9-51C48CB5E732}"/>
              </a:ext>
            </a:extLst>
          </p:cNvPr>
          <p:cNvPicPr>
            <a:picLocks noChangeAspect="1"/>
          </p:cNvPicPr>
          <p:nvPr/>
        </p:nvPicPr>
        <p:blipFill>
          <a:blip r:embed="rId7">
            <a:grayscl/>
          </a:blip>
          <a:stretch>
            <a:fillRect/>
          </a:stretch>
        </p:blipFill>
        <p:spPr>
          <a:xfrm>
            <a:off x="16055918" y="3764472"/>
            <a:ext cx="3715778" cy="7308374"/>
          </a:xfrm>
          <a:prstGeom prst="rect">
            <a:avLst/>
          </a:prstGeom>
          <a:ln>
            <a:noFill/>
          </a:ln>
          <a:effectLst/>
        </p:spPr>
      </p:pic>
      <p:pic>
        <p:nvPicPr>
          <p:cNvPr id="17" name="图片 5">
            <a:extLst>
              <a:ext uri="{FF2B5EF4-FFF2-40B4-BE49-F238E27FC236}">
                <a16:creationId xmlns:a16="http://schemas.microsoft.com/office/drawing/2014/main" id="{29585B79-FC07-57B3-04B2-A0ADF62535A3}"/>
              </a:ext>
            </a:extLst>
          </p:cNvPr>
          <p:cNvPicPr>
            <a:picLocks noChangeAspect="1"/>
          </p:cNvPicPr>
          <p:nvPr/>
        </p:nvPicPr>
        <p:blipFill>
          <a:blip r:embed="rId8">
            <a:grayscl/>
          </a:blip>
          <a:stretch>
            <a:fillRect/>
          </a:stretch>
        </p:blipFill>
        <p:spPr>
          <a:xfrm>
            <a:off x="20137433" y="3764471"/>
            <a:ext cx="3700539" cy="7255038"/>
          </a:xfrm>
          <a:prstGeom prst="rect">
            <a:avLst/>
          </a:prstGeom>
          <a:ln>
            <a:noFill/>
          </a:ln>
          <a:effectLst/>
        </p:spPr>
      </p:pic>
      <p:grpSp>
        <p:nvGrpSpPr>
          <p:cNvPr id="18" name="组合 17">
            <a:extLst>
              <a:ext uri="{FF2B5EF4-FFF2-40B4-BE49-F238E27FC236}">
                <a16:creationId xmlns:a16="http://schemas.microsoft.com/office/drawing/2014/main" id="{B7551837-03F5-FFD0-6092-CDCC8FE6236D}"/>
              </a:ext>
            </a:extLst>
          </p:cNvPr>
          <p:cNvGrpSpPr/>
          <p:nvPr/>
        </p:nvGrpSpPr>
        <p:grpSpPr>
          <a:xfrm>
            <a:off x="802943" y="3764471"/>
            <a:ext cx="4481538" cy="7350281"/>
            <a:chOff x="288" y="2251"/>
            <a:chExt cx="3790" cy="5830"/>
          </a:xfrm>
        </p:grpSpPr>
        <p:grpSp>
          <p:nvGrpSpPr>
            <p:cNvPr id="19" name="组合 18">
              <a:extLst>
                <a:ext uri="{FF2B5EF4-FFF2-40B4-BE49-F238E27FC236}">
                  <a16:creationId xmlns:a16="http://schemas.microsoft.com/office/drawing/2014/main" id="{3B907545-0681-1001-795E-5F63249709E0}"/>
                </a:ext>
              </a:extLst>
            </p:cNvPr>
            <p:cNvGrpSpPr/>
            <p:nvPr/>
          </p:nvGrpSpPr>
          <p:grpSpPr>
            <a:xfrm>
              <a:off x="288" y="2251"/>
              <a:ext cx="3791" cy="5831"/>
              <a:chOff x="1389" y="1628"/>
              <a:chExt cx="5145" cy="6583"/>
            </a:xfrm>
          </p:grpSpPr>
          <p:sp>
            <p:nvSpPr>
              <p:cNvPr id="22" name="矩形 21">
                <a:extLst>
                  <a:ext uri="{FF2B5EF4-FFF2-40B4-BE49-F238E27FC236}">
                    <a16:creationId xmlns:a16="http://schemas.microsoft.com/office/drawing/2014/main" id="{A8D7939D-6DA9-EA2B-5A4F-C48879257C6B}"/>
                  </a:ext>
                </a:extLst>
              </p:cNvPr>
              <p:cNvSpPr/>
              <p:nvPr/>
            </p:nvSpPr>
            <p:spPr>
              <a:xfrm>
                <a:off x="1389" y="1628"/>
                <a:ext cx="5145" cy="6583"/>
              </a:xfrm>
              <a:prstGeom prst="rect">
                <a:avLst/>
              </a:prstGeom>
              <a:solidFill>
                <a:schemeClr val="bg1"/>
              </a:solidFill>
              <a:ln>
                <a:noFill/>
              </a:ln>
              <a:effectLst>
                <a:outerShdw blurRad="6096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25000"/>
                  </a:lnSpc>
                  <a:buClrTx/>
                  <a:buSzTx/>
                  <a:buFontTx/>
                </a:pPr>
                <a:r>
                  <a:rPr lang="zh-CN" altLang="en-US" sz="4800" kern="100" dirty="0">
                    <a:latin typeface="Calibri" panose="020F0502020204030204" charset="0"/>
                    <a:ea typeface="微软雅黑" panose="020B0503020204020204" charset="-122"/>
                    <a:cs typeface="微软雅黑" panose="020B0503020204020204" charset="-122"/>
                    <a:sym typeface="+mn-ea"/>
                  </a:rPr>
                  <a:t>扫描二维码（右图），或点击</a:t>
                </a:r>
                <a:r>
                  <a:rPr lang="zh-CN" altLang="zh-CN" sz="4800" kern="100" dirty="0">
                    <a:latin typeface="Calibri" panose="020F0502020204030204" charset="0"/>
                    <a:ea typeface="微软雅黑" panose="020B0503020204020204" charset="-122"/>
                    <a:cs typeface="微软雅黑" panose="020B0503020204020204" charset="-122"/>
                    <a:sym typeface="+mn-ea"/>
                  </a:rPr>
                  <a:t>https://itestcloud.unipus.cn/app，扫描页面上的二维码，下载安装</a:t>
                </a:r>
                <a:r>
                  <a:rPr lang="en-US" altLang="zh-CN" sz="4800" kern="100" dirty="0" err="1">
                    <a:latin typeface="Calibri" panose="020F0502020204030204" charset="0"/>
                    <a:ea typeface="微软雅黑" panose="020B0503020204020204" charset="-122"/>
                    <a:cs typeface="微软雅黑" panose="020B0503020204020204" charset="-122"/>
                    <a:sym typeface="+mn-ea"/>
                  </a:rPr>
                  <a:t>iTEST</a:t>
                </a:r>
                <a:r>
                  <a:rPr lang="zh-CN" altLang="en-US" sz="4800" kern="100" dirty="0">
                    <a:latin typeface="Calibri" panose="020F0502020204030204" charset="0"/>
                    <a:ea typeface="微软雅黑" panose="020B0503020204020204" charset="-122"/>
                    <a:cs typeface="微软雅黑" panose="020B0503020204020204" charset="-122"/>
                    <a:sym typeface="+mn-ea"/>
                  </a:rPr>
                  <a:t>爱考试</a:t>
                </a:r>
                <a:r>
                  <a:rPr lang="en-US" altLang="zh-CN" sz="4800" kern="100" dirty="0">
                    <a:latin typeface="Calibri" panose="020F0502020204030204" charset="0"/>
                    <a:ea typeface="微软雅黑" panose="020B0503020204020204" charset="-122"/>
                    <a:cs typeface="微软雅黑" panose="020B0503020204020204" charset="-122"/>
                    <a:sym typeface="+mn-ea"/>
                  </a:rPr>
                  <a:t>APP</a:t>
                </a:r>
                <a:endParaRPr kumimoji="1" lang="zh-CN" altLang="en-US" sz="4800">
                  <a:sym typeface="+mn-ea"/>
                </a:endParaRPr>
              </a:p>
            </p:txBody>
          </p:sp>
          <p:pic>
            <p:nvPicPr>
              <p:cNvPr id="24" name="图片 23">
                <a:extLst>
                  <a:ext uri="{FF2B5EF4-FFF2-40B4-BE49-F238E27FC236}">
                    <a16:creationId xmlns:a16="http://schemas.microsoft.com/office/drawing/2014/main" id="{EADEBA12-9317-8556-CF23-B46784EF105D}"/>
                  </a:ext>
                </a:extLst>
              </p:cNvPr>
              <p:cNvPicPr>
                <a:picLocks noChangeAspect="1"/>
              </p:cNvPicPr>
              <p:nvPr/>
            </p:nvPicPr>
            <p:blipFill>
              <a:blip r:embed="rId9">
                <a:grayscl/>
              </a:blip>
              <a:stretch>
                <a:fillRect/>
              </a:stretch>
            </p:blipFill>
            <p:spPr>
              <a:xfrm>
                <a:off x="2164" y="2097"/>
                <a:ext cx="3596" cy="2999"/>
              </a:xfrm>
              <a:prstGeom prst="rect">
                <a:avLst/>
              </a:prstGeom>
            </p:spPr>
          </p:pic>
          <p:sp>
            <p:nvSpPr>
              <p:cNvPr id="25" name="文本框 24">
                <a:extLst>
                  <a:ext uri="{FF2B5EF4-FFF2-40B4-BE49-F238E27FC236}">
                    <a16:creationId xmlns:a16="http://schemas.microsoft.com/office/drawing/2014/main" id="{0368EA66-933F-C0EA-68A5-B67421F8E933}"/>
                  </a:ext>
                </a:extLst>
              </p:cNvPr>
              <p:cNvSpPr txBox="1"/>
              <p:nvPr/>
            </p:nvSpPr>
            <p:spPr>
              <a:xfrm>
                <a:off x="1676" y="5447"/>
                <a:ext cx="4676" cy="593"/>
              </a:xfrm>
              <a:prstGeom prst="rect">
                <a:avLst/>
              </a:prstGeom>
              <a:noFill/>
            </p:spPr>
            <p:txBody>
              <a:bodyPr wrap="square" rtlCol="0" anchor="t">
                <a:spAutoFit/>
              </a:bodyPr>
              <a:lstStyle/>
              <a:p>
                <a:pPr lvl="0" algn="l">
                  <a:lnSpc>
                    <a:spcPct val="125000"/>
                  </a:lnSpc>
                  <a:buClrTx/>
                  <a:buSzTx/>
                  <a:buFontTx/>
                </a:pPr>
                <a:endParaRPr lang="en-US" altLang="zh-CN" sz="3200" kern="100" dirty="0">
                  <a:latin typeface="Calibri" panose="020F0502020204030204" charset="0"/>
                  <a:ea typeface="微软雅黑" panose="020B0503020204020204" charset="-122"/>
                  <a:cs typeface="微软雅黑" panose="020B0503020204020204" charset="-122"/>
                  <a:sym typeface="+mn-ea"/>
                </a:endParaRPr>
              </a:p>
            </p:txBody>
          </p:sp>
        </p:grpSp>
        <p:pic>
          <p:nvPicPr>
            <p:cNvPr id="21" name="图片 20">
              <a:extLst>
                <a:ext uri="{FF2B5EF4-FFF2-40B4-BE49-F238E27FC236}">
                  <a16:creationId xmlns:a16="http://schemas.microsoft.com/office/drawing/2014/main" id="{1FCBB3C8-F7DD-8077-7943-4AB112225F2A}"/>
                </a:ext>
              </a:extLst>
            </p:cNvPr>
            <p:cNvPicPr>
              <a:picLocks noChangeAspect="1"/>
            </p:cNvPicPr>
            <p:nvPr/>
          </p:nvPicPr>
          <p:blipFill>
            <a:blip r:embed="rId10">
              <a:grayscl/>
            </a:blip>
            <a:stretch>
              <a:fillRect/>
            </a:stretch>
          </p:blipFill>
          <p:spPr>
            <a:xfrm>
              <a:off x="499" y="5928"/>
              <a:ext cx="3194" cy="1722"/>
            </a:xfrm>
            <a:prstGeom prst="rect">
              <a:avLst/>
            </a:prstGeom>
          </p:spPr>
        </p:pic>
      </p:grpSp>
      <p:sp>
        <p:nvSpPr>
          <p:cNvPr id="26" name="文本框 25">
            <a:extLst>
              <a:ext uri="{FF2B5EF4-FFF2-40B4-BE49-F238E27FC236}">
                <a16:creationId xmlns:a16="http://schemas.microsoft.com/office/drawing/2014/main" id="{47387FA0-4AEF-4BAA-E0E1-F08C04F57CB4}"/>
              </a:ext>
            </a:extLst>
          </p:cNvPr>
          <p:cNvSpPr txBox="1"/>
          <p:nvPr/>
        </p:nvSpPr>
        <p:spPr>
          <a:xfrm>
            <a:off x="1340117" y="11926229"/>
            <a:ext cx="21822259" cy="1275606"/>
          </a:xfrm>
          <a:prstGeom prst="rect">
            <a:avLst/>
          </a:prstGeom>
          <a:noFill/>
          <a:ln w="25400" cmpd="sng">
            <a:solidFill>
              <a:srgbClr val="0268BD"/>
            </a:solidFill>
            <a:prstDash val="solid"/>
          </a:ln>
        </p:spPr>
        <p:txBody>
          <a:bodyPr wrap="square" rtlCol="0" anchor="t">
            <a:spAutoFit/>
          </a:bodyPr>
          <a:lstStyle/>
          <a:p>
            <a:pPr lvl="0" algn="ctr">
              <a:lnSpc>
                <a:spcPct val="125000"/>
              </a:lnSpc>
            </a:pPr>
            <a:r>
              <a:rPr lang="zh-CN" altLang="zh-CN" sz="3200" kern="100" dirty="0">
                <a:latin typeface="微软雅黑" panose="020B0503020204020204" charset="-122"/>
                <a:ea typeface="微软雅黑" panose="020B0503020204020204" charset="-122"/>
                <a:cs typeface="微软雅黑" panose="020B0503020204020204" charset="-122"/>
                <a:sym typeface="+mn-ea"/>
              </a:rPr>
              <a:t>如果没有unipus账号，请点击【注册账号】按钮，进入注册页面，按照提示完成注册。</a:t>
            </a:r>
          </a:p>
          <a:p>
            <a:pPr lvl="0" algn="ctr">
              <a:lnSpc>
                <a:spcPct val="125000"/>
              </a:lnSpc>
            </a:pPr>
            <a:r>
              <a:rPr lang="zh-CN" altLang="zh-CN" sz="3200" b="1" kern="100" dirty="0">
                <a:solidFill>
                  <a:srgbClr val="FF0000"/>
                </a:solidFill>
                <a:latin typeface="Calibri" panose="020F0502020204030204" charset="0"/>
                <a:ea typeface="微软雅黑" panose="020B0503020204020204" charset="-122"/>
                <a:cs typeface="微软雅黑" panose="020B0503020204020204" charset="-122"/>
                <a:sym typeface="+mn-ea"/>
              </a:rPr>
              <a:t>注</a:t>
            </a:r>
            <a:r>
              <a:rPr lang="zh-CN" altLang="en-US" sz="3200" b="1" kern="100" dirty="0">
                <a:solidFill>
                  <a:srgbClr val="FF0000"/>
                </a:solidFill>
                <a:latin typeface="Calibri" panose="020F0502020204030204" charset="0"/>
                <a:ea typeface="微软雅黑" panose="020B0503020204020204" charset="-122"/>
                <a:cs typeface="微软雅黑" panose="020B0503020204020204" charset="-122"/>
                <a:sym typeface="+mn-ea"/>
              </a:rPr>
              <a:t>：同一账号</a:t>
            </a:r>
            <a:r>
              <a:rPr lang="zh-CN" altLang="zh-CN" sz="3200" b="1" kern="100" dirty="0">
                <a:solidFill>
                  <a:srgbClr val="FF0000"/>
                </a:solidFill>
                <a:latin typeface="Calibri" panose="020F0502020204030204" charset="0"/>
                <a:ea typeface="微软雅黑" panose="020B0503020204020204" charset="-122"/>
                <a:cs typeface="微软雅黑" panose="020B0503020204020204" charset="-122"/>
                <a:sym typeface="+mn-ea"/>
              </a:rPr>
              <a:t>电脑或手机APP</a:t>
            </a:r>
            <a:r>
              <a:rPr lang="zh-CN" altLang="en-US" sz="3200" b="1" kern="100" dirty="0">
                <a:solidFill>
                  <a:srgbClr val="FF0000"/>
                </a:solidFill>
                <a:latin typeface="Calibri" panose="020F0502020204030204" charset="0"/>
                <a:ea typeface="微软雅黑" panose="020B0503020204020204" charset="-122"/>
                <a:cs typeface="微软雅黑" panose="020B0503020204020204" charset="-122"/>
                <a:sym typeface="+mn-ea"/>
              </a:rPr>
              <a:t>只需</a:t>
            </a:r>
            <a:r>
              <a:rPr lang="zh-CN" altLang="zh-CN" sz="3200" b="1" kern="100" dirty="0">
                <a:solidFill>
                  <a:srgbClr val="FF0000"/>
                </a:solidFill>
                <a:latin typeface="Calibri" panose="020F0502020204030204" charset="0"/>
                <a:ea typeface="微软雅黑" panose="020B0503020204020204" charset="-122"/>
                <a:cs typeface="微软雅黑" panose="020B0503020204020204" charset="-122"/>
                <a:sym typeface="+mn-ea"/>
              </a:rPr>
              <a:t>注册认证一次，不需要重复注册认证。</a:t>
            </a:r>
          </a:p>
        </p:txBody>
      </p:sp>
      <p:cxnSp>
        <p:nvCxnSpPr>
          <p:cNvPr id="28" name="直接连接符 52">
            <a:extLst>
              <a:ext uri="{FF2B5EF4-FFF2-40B4-BE49-F238E27FC236}">
                <a16:creationId xmlns:a16="http://schemas.microsoft.com/office/drawing/2014/main" id="{CF9C1D1A-1793-C44D-0A51-91E71DBCF33A}"/>
              </a:ext>
            </a:extLst>
          </p:cNvPr>
          <p:cNvCxnSpPr/>
          <p:nvPr/>
        </p:nvCxnSpPr>
        <p:spPr>
          <a:xfrm>
            <a:off x="11775028" y="11641768"/>
            <a:ext cx="2482688" cy="0"/>
          </a:xfrm>
          <a:prstGeom prst="line">
            <a:avLst/>
          </a:prstGeom>
          <a:ln w="63500">
            <a:solidFill>
              <a:srgbClr val="0268BD"/>
            </a:solidFill>
            <a:prstDash val="solid"/>
            <a:miter/>
          </a:ln>
        </p:spPr>
      </p:cxnSp>
    </p:spTree>
    <p:extLst>
      <p:ext uri="{BB962C8B-B14F-4D97-AF65-F5344CB8AC3E}">
        <p14:creationId xmlns:p14="http://schemas.microsoft.com/office/powerpoint/2010/main" val="389223453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例:这里是标题标题标题"/>
          <p:cNvSpPr txBox="1"/>
          <p:nvPr>
            <p:custDataLst>
              <p:tags r:id="rId1"/>
            </p:custDataLst>
          </p:nvPr>
        </p:nvSpPr>
        <p:spPr>
          <a:xfrm>
            <a:off x="1322070" y="815340"/>
            <a:ext cx="10885805" cy="1297940"/>
          </a:xfrm>
          <a:prstGeom prst="rect">
            <a:avLst/>
          </a:prstGeom>
          <a:ln w="12700">
            <a:miter lim="400000"/>
          </a:ln>
        </p:spPr>
        <p:txBody>
          <a:bodyPr lIns="22575" tIns="22575" rIns="22575" bIns="22575"/>
          <a:lstStyle>
            <a:lvl1pPr defTabSz="366395">
              <a:defRPr sz="8000">
                <a:solidFill>
                  <a:srgbClr val="1E1E1E"/>
                </a:solidFill>
                <a:latin typeface="Alibaba PuHuiTi 2 55 Regular"/>
                <a:ea typeface="Alibaba PuHuiTi 2 55 Regular"/>
                <a:cs typeface="Alibaba PuHuiTi 2 55 Regular"/>
                <a:sym typeface="Alibaba PuHuiTi 2 55 Regular"/>
              </a:defRPr>
            </a:lvl1pPr>
          </a:lstStyle>
          <a:p>
            <a:pPr algn="l"/>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初始登录与认证</a:t>
            </a:r>
            <a:r>
              <a:rPr kumimoji="1" lang="en-US" altLang="zh-CN" sz="6000" b="1" dirty="0">
                <a:solidFill>
                  <a:schemeClr val="tx1"/>
                </a:solidFill>
                <a:latin typeface="微软雅黑" panose="020B0503020204020204" charset="-122"/>
                <a:ea typeface="微软雅黑" panose="020B0503020204020204" charset="-122"/>
                <a:cs typeface="微软雅黑" panose="020B0503020204020204" charset="-122"/>
              </a:rPr>
              <a:t>-</a:t>
            </a:r>
            <a:r>
              <a:rPr kumimoji="1" lang="zh-CN" altLang="en-US" sz="6000" b="1" dirty="0">
                <a:solidFill>
                  <a:schemeClr val="tx1"/>
                </a:solidFill>
                <a:latin typeface="微软雅黑" panose="020B0503020204020204" charset="-122"/>
                <a:ea typeface="微软雅黑" panose="020B0503020204020204" charset="-122"/>
                <a:cs typeface="微软雅黑" panose="020B0503020204020204" charset="-122"/>
              </a:rPr>
              <a:t>手机端</a:t>
            </a:r>
          </a:p>
        </p:txBody>
      </p:sp>
      <p:sp>
        <p:nvSpPr>
          <p:cNvPr id="11" name="New Future on Cloud"/>
          <p:cNvSpPr txBox="1"/>
          <p:nvPr>
            <p:custDataLst>
              <p:tags r:id="rId2"/>
            </p:custDataLst>
          </p:nvPr>
        </p:nvSpPr>
        <p:spPr>
          <a:xfrm>
            <a:off x="1322070" y="2041525"/>
            <a:ext cx="7619365" cy="406646"/>
          </a:xfrm>
          <a:prstGeom prst="rect">
            <a:avLst/>
          </a:prstGeom>
          <a:ln w="12700">
            <a:miter lim="400000"/>
          </a:ln>
        </p:spPr>
        <p:txBody>
          <a:bodyPr wrap="square" lIns="14222" tIns="14222" rIns="14222" bIns="14222">
            <a:spAutoFit/>
          </a:bodyPr>
          <a:lstStyle>
            <a:lvl1pPr defTabSz="219075">
              <a:lnSpc>
                <a:spcPct val="110000"/>
              </a:lnSpc>
              <a:defRPr>
                <a:solidFill>
                  <a:srgbClr val="53585F"/>
                </a:solidFill>
                <a:latin typeface="Alibaba Sans"/>
                <a:ea typeface="Alibaba Sans"/>
                <a:cs typeface="Alibaba Sans"/>
                <a:sym typeface="Alibaba Sans"/>
              </a:defRPr>
            </a:lvl1pPr>
          </a:lstStyle>
          <a:p>
            <a:pPr algn="l"/>
            <a:r>
              <a:rPr lang="en-US" dirty="0">
                <a:latin typeface="方正兰亭黑简体" panose="02000500000000000000" charset="-122"/>
                <a:ea typeface="方正兰亭黑简体" panose="02000500000000000000" charset="-122"/>
              </a:rPr>
              <a:t>Enrich Learning Empower Teaching</a:t>
            </a:r>
            <a:endParaRPr dirty="0">
              <a:latin typeface="方正兰亭黑简体" panose="02000500000000000000" charset="-122"/>
              <a:ea typeface="方正兰亭黑简体" panose="02000500000000000000" charset="-122"/>
            </a:endParaRPr>
          </a:p>
        </p:txBody>
      </p:sp>
      <p:sp>
        <p:nvSpPr>
          <p:cNvPr id="12" name="圆角矩形 3"/>
          <p:cNvSpPr/>
          <p:nvPr>
            <p:custDataLst>
              <p:tags r:id="rId3"/>
            </p:custDataLst>
          </p:nvPr>
        </p:nvSpPr>
        <p:spPr>
          <a:xfrm>
            <a:off x="889000" y="887095"/>
            <a:ext cx="144145" cy="1511935"/>
          </a:xfrm>
          <a:prstGeom prst="roundRect">
            <a:avLst/>
          </a:prstGeom>
          <a:solidFill>
            <a:srgbClr val="0074FF"/>
          </a:solid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50800" tIns="50800" rIns="50800" bIns="50800" numCol="1" spcCol="38100" rtlCol="0" fromWordArt="0" anchor="ctr" anchorCtr="0" forceAA="0" compatLnSpc="1">
            <a:spAutoFit/>
          </a:bodyPr>
          <a:lstStyle/>
          <a:p>
            <a:pPr lvl="0" algn="ctr" defTabSz="825500"/>
            <a:endParaRPr lang="zh-CN" altLang="en-US" sz="3200" dirty="0">
              <a:solidFill>
                <a:srgbClr val="FFFFFF"/>
              </a:solidFill>
              <a:latin typeface="Helvetica Neue Medium" panose="02000503000000020004"/>
              <a:ea typeface="Helvetica Neue Medium" panose="02000503000000020004"/>
              <a:cs typeface="Helvetica Neue Medium" panose="02000503000000020004"/>
              <a:sym typeface="Helvetica Neue Medium" panose="02000503000000020004"/>
            </a:endParaRPr>
          </a:p>
        </p:txBody>
      </p:sp>
      <p:pic>
        <p:nvPicPr>
          <p:cNvPr id="2" name="图片 19">
            <a:extLst>
              <a:ext uri="{FF2B5EF4-FFF2-40B4-BE49-F238E27FC236}">
                <a16:creationId xmlns:a16="http://schemas.microsoft.com/office/drawing/2014/main" id="{69103B0E-CDEC-71B3-BCBD-B8E1299A807D}"/>
              </a:ext>
            </a:extLst>
          </p:cNvPr>
          <p:cNvPicPr>
            <a:picLocks noChangeAspect="1"/>
          </p:cNvPicPr>
          <p:nvPr/>
        </p:nvPicPr>
        <p:blipFill>
          <a:blip r:embed="rId5">
            <a:grayscl/>
          </a:blip>
          <a:stretch>
            <a:fillRect/>
          </a:stretch>
        </p:blipFill>
        <p:spPr>
          <a:xfrm>
            <a:off x="5829471" y="3620096"/>
            <a:ext cx="4070085" cy="7265197"/>
          </a:xfrm>
          <a:prstGeom prst="rect">
            <a:avLst/>
          </a:prstGeom>
          <a:ln>
            <a:noFill/>
          </a:ln>
          <a:effectLst/>
        </p:spPr>
      </p:pic>
      <p:pic>
        <p:nvPicPr>
          <p:cNvPr id="3" name="图片 1">
            <a:extLst>
              <a:ext uri="{FF2B5EF4-FFF2-40B4-BE49-F238E27FC236}">
                <a16:creationId xmlns:a16="http://schemas.microsoft.com/office/drawing/2014/main" id="{904B40E7-5413-677D-F277-A9E500846452}"/>
              </a:ext>
            </a:extLst>
          </p:cNvPr>
          <p:cNvPicPr>
            <a:picLocks noChangeAspect="1"/>
          </p:cNvPicPr>
          <p:nvPr/>
        </p:nvPicPr>
        <p:blipFill>
          <a:blip r:embed="rId6">
            <a:grayscl/>
          </a:blip>
          <a:stretch>
            <a:fillRect/>
          </a:stretch>
        </p:blipFill>
        <p:spPr>
          <a:xfrm>
            <a:off x="10443081" y="3620094"/>
            <a:ext cx="4024368" cy="7238529"/>
          </a:xfrm>
          <a:prstGeom prst="rect">
            <a:avLst/>
          </a:prstGeom>
          <a:ln>
            <a:noFill/>
          </a:ln>
          <a:effectLst/>
        </p:spPr>
      </p:pic>
      <p:pic>
        <p:nvPicPr>
          <p:cNvPr id="4" name="图片 3">
            <a:extLst>
              <a:ext uri="{FF2B5EF4-FFF2-40B4-BE49-F238E27FC236}">
                <a16:creationId xmlns:a16="http://schemas.microsoft.com/office/drawing/2014/main" id="{64236CB1-57B3-20CD-1EFB-4C006B40E964}"/>
              </a:ext>
            </a:extLst>
          </p:cNvPr>
          <p:cNvPicPr>
            <a:picLocks noChangeAspect="1"/>
          </p:cNvPicPr>
          <p:nvPr/>
        </p:nvPicPr>
        <p:blipFill>
          <a:blip r:embed="rId7"/>
          <a:stretch>
            <a:fillRect/>
          </a:stretch>
        </p:blipFill>
        <p:spPr>
          <a:xfrm>
            <a:off x="14830646" y="2348908"/>
            <a:ext cx="4910770" cy="8644327"/>
          </a:xfrm>
          <a:prstGeom prst="rect">
            <a:avLst/>
          </a:prstGeom>
          <a:ln>
            <a:noFill/>
          </a:ln>
          <a:effectLst/>
        </p:spPr>
      </p:pic>
      <p:pic>
        <p:nvPicPr>
          <p:cNvPr id="5" name="图片 5">
            <a:extLst>
              <a:ext uri="{FF2B5EF4-FFF2-40B4-BE49-F238E27FC236}">
                <a16:creationId xmlns:a16="http://schemas.microsoft.com/office/drawing/2014/main" id="{39D8A41A-9460-80B1-ADA3-155284396730}"/>
              </a:ext>
            </a:extLst>
          </p:cNvPr>
          <p:cNvPicPr>
            <a:picLocks noChangeAspect="1"/>
          </p:cNvPicPr>
          <p:nvPr/>
        </p:nvPicPr>
        <p:blipFill>
          <a:blip r:embed="rId8">
            <a:grayscl/>
          </a:blip>
          <a:stretch>
            <a:fillRect/>
          </a:stretch>
        </p:blipFill>
        <p:spPr>
          <a:xfrm>
            <a:off x="20065244" y="3620096"/>
            <a:ext cx="3700539" cy="7351551"/>
          </a:xfrm>
          <a:prstGeom prst="rect">
            <a:avLst/>
          </a:prstGeom>
          <a:ln>
            <a:noFill/>
          </a:ln>
          <a:effectLst/>
        </p:spPr>
      </p:pic>
      <p:grpSp>
        <p:nvGrpSpPr>
          <p:cNvPr id="6" name="组合 5">
            <a:extLst>
              <a:ext uri="{FF2B5EF4-FFF2-40B4-BE49-F238E27FC236}">
                <a16:creationId xmlns:a16="http://schemas.microsoft.com/office/drawing/2014/main" id="{82CAD1FA-25CA-8E35-7AB6-4F9C0F3B22F2}"/>
              </a:ext>
            </a:extLst>
          </p:cNvPr>
          <p:cNvGrpSpPr/>
          <p:nvPr/>
        </p:nvGrpSpPr>
        <p:grpSpPr>
          <a:xfrm>
            <a:off x="972038" y="3620095"/>
            <a:ext cx="4481538" cy="7350281"/>
            <a:chOff x="288" y="2251"/>
            <a:chExt cx="3790" cy="5830"/>
          </a:xfrm>
        </p:grpSpPr>
        <p:grpSp>
          <p:nvGrpSpPr>
            <p:cNvPr id="7" name="组合 6">
              <a:extLst>
                <a:ext uri="{FF2B5EF4-FFF2-40B4-BE49-F238E27FC236}">
                  <a16:creationId xmlns:a16="http://schemas.microsoft.com/office/drawing/2014/main" id="{4055D1B6-6177-ECAE-2F41-AE61A6FB3D32}"/>
                </a:ext>
              </a:extLst>
            </p:cNvPr>
            <p:cNvGrpSpPr/>
            <p:nvPr/>
          </p:nvGrpSpPr>
          <p:grpSpPr>
            <a:xfrm>
              <a:off x="288" y="2251"/>
              <a:ext cx="3791" cy="5831"/>
              <a:chOff x="1389" y="1628"/>
              <a:chExt cx="5145" cy="6583"/>
            </a:xfrm>
          </p:grpSpPr>
          <p:sp>
            <p:nvSpPr>
              <p:cNvPr id="10" name="矩形 9">
                <a:extLst>
                  <a:ext uri="{FF2B5EF4-FFF2-40B4-BE49-F238E27FC236}">
                    <a16:creationId xmlns:a16="http://schemas.microsoft.com/office/drawing/2014/main" id="{B7916764-2A01-F017-D393-F0AE0188A93B}"/>
                  </a:ext>
                </a:extLst>
              </p:cNvPr>
              <p:cNvSpPr/>
              <p:nvPr/>
            </p:nvSpPr>
            <p:spPr>
              <a:xfrm>
                <a:off x="1389" y="1628"/>
                <a:ext cx="5145" cy="6583"/>
              </a:xfrm>
              <a:prstGeom prst="rect">
                <a:avLst/>
              </a:prstGeom>
              <a:solidFill>
                <a:schemeClr val="bg1"/>
              </a:solidFill>
              <a:ln>
                <a:noFill/>
              </a:ln>
              <a:effectLst>
                <a:outerShdw blurRad="609600" dist="38100" dir="540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lnSpc>
                    <a:spcPct val="125000"/>
                  </a:lnSpc>
                  <a:buClrTx/>
                  <a:buSzTx/>
                  <a:buFontTx/>
                </a:pPr>
                <a:r>
                  <a:rPr lang="zh-CN" altLang="en-US" sz="4800" kern="100" dirty="0">
                    <a:latin typeface="Calibri" panose="020F0502020204030204" charset="0"/>
                    <a:ea typeface="微软雅黑" panose="020B0503020204020204" charset="-122"/>
                    <a:cs typeface="微软雅黑" panose="020B0503020204020204" charset="-122"/>
                    <a:sym typeface="+mn-ea"/>
                  </a:rPr>
                  <a:t>扫描二维码（右图），或点击</a:t>
                </a:r>
                <a:r>
                  <a:rPr lang="zh-CN" altLang="zh-CN" sz="4800" kern="100" dirty="0">
                    <a:latin typeface="Calibri" panose="020F0502020204030204" charset="0"/>
                    <a:ea typeface="微软雅黑" panose="020B0503020204020204" charset="-122"/>
                    <a:cs typeface="微软雅黑" panose="020B0503020204020204" charset="-122"/>
                    <a:sym typeface="+mn-ea"/>
                  </a:rPr>
                  <a:t>https://itestcloud.unipus.cn/app，扫描页面上的二维码，下载安装</a:t>
                </a:r>
                <a:r>
                  <a:rPr lang="en-US" altLang="zh-CN" sz="4800" kern="100" dirty="0" err="1">
                    <a:latin typeface="Calibri" panose="020F0502020204030204" charset="0"/>
                    <a:ea typeface="微软雅黑" panose="020B0503020204020204" charset="-122"/>
                    <a:cs typeface="微软雅黑" panose="020B0503020204020204" charset="-122"/>
                    <a:sym typeface="+mn-ea"/>
                  </a:rPr>
                  <a:t>iTEST</a:t>
                </a:r>
                <a:r>
                  <a:rPr lang="zh-CN" altLang="en-US" sz="4800" kern="100" dirty="0">
                    <a:latin typeface="Calibri" panose="020F0502020204030204" charset="0"/>
                    <a:ea typeface="微软雅黑" panose="020B0503020204020204" charset="-122"/>
                    <a:cs typeface="微软雅黑" panose="020B0503020204020204" charset="-122"/>
                    <a:sym typeface="+mn-ea"/>
                  </a:rPr>
                  <a:t>爱考试</a:t>
                </a:r>
                <a:r>
                  <a:rPr lang="en-US" altLang="zh-CN" sz="4800" kern="100" dirty="0">
                    <a:latin typeface="Calibri" panose="020F0502020204030204" charset="0"/>
                    <a:ea typeface="微软雅黑" panose="020B0503020204020204" charset="-122"/>
                    <a:cs typeface="微软雅黑" panose="020B0503020204020204" charset="-122"/>
                    <a:sym typeface="+mn-ea"/>
                  </a:rPr>
                  <a:t>APP</a:t>
                </a:r>
                <a:endParaRPr kumimoji="1" lang="zh-CN" altLang="en-US" sz="4800">
                  <a:sym typeface="+mn-ea"/>
                </a:endParaRPr>
              </a:p>
            </p:txBody>
          </p:sp>
          <p:pic>
            <p:nvPicPr>
              <p:cNvPr id="13" name="图片 12">
                <a:extLst>
                  <a:ext uri="{FF2B5EF4-FFF2-40B4-BE49-F238E27FC236}">
                    <a16:creationId xmlns:a16="http://schemas.microsoft.com/office/drawing/2014/main" id="{1724197D-8985-053A-2548-D790BC5D935E}"/>
                  </a:ext>
                </a:extLst>
              </p:cNvPr>
              <p:cNvPicPr>
                <a:picLocks noChangeAspect="1"/>
              </p:cNvPicPr>
              <p:nvPr/>
            </p:nvPicPr>
            <p:blipFill>
              <a:blip r:embed="rId9">
                <a:grayscl/>
              </a:blip>
              <a:stretch>
                <a:fillRect/>
              </a:stretch>
            </p:blipFill>
            <p:spPr>
              <a:xfrm>
                <a:off x="2164" y="2097"/>
                <a:ext cx="3596" cy="2999"/>
              </a:xfrm>
              <a:prstGeom prst="rect">
                <a:avLst/>
              </a:prstGeom>
            </p:spPr>
          </p:pic>
          <p:sp>
            <p:nvSpPr>
              <p:cNvPr id="14" name="文本框 13">
                <a:extLst>
                  <a:ext uri="{FF2B5EF4-FFF2-40B4-BE49-F238E27FC236}">
                    <a16:creationId xmlns:a16="http://schemas.microsoft.com/office/drawing/2014/main" id="{096817A9-AEDF-B08D-2230-F3F6DFDADDE9}"/>
                  </a:ext>
                </a:extLst>
              </p:cNvPr>
              <p:cNvSpPr txBox="1"/>
              <p:nvPr/>
            </p:nvSpPr>
            <p:spPr>
              <a:xfrm>
                <a:off x="1676" y="5447"/>
                <a:ext cx="4676" cy="593"/>
              </a:xfrm>
              <a:prstGeom prst="rect">
                <a:avLst/>
              </a:prstGeom>
              <a:noFill/>
            </p:spPr>
            <p:txBody>
              <a:bodyPr wrap="square" rtlCol="0" anchor="t">
                <a:spAutoFit/>
              </a:bodyPr>
              <a:lstStyle/>
              <a:p>
                <a:pPr lvl="0" algn="l">
                  <a:lnSpc>
                    <a:spcPct val="125000"/>
                  </a:lnSpc>
                  <a:buClrTx/>
                  <a:buSzTx/>
                  <a:buFontTx/>
                </a:pPr>
                <a:endParaRPr lang="en-US" altLang="zh-CN" sz="3200" kern="100" dirty="0">
                  <a:latin typeface="Calibri" panose="020F0502020204030204" charset="0"/>
                  <a:ea typeface="微软雅黑" panose="020B0503020204020204" charset="-122"/>
                  <a:cs typeface="微软雅黑" panose="020B0503020204020204" charset="-122"/>
                  <a:sym typeface="+mn-ea"/>
                </a:endParaRPr>
              </a:p>
            </p:txBody>
          </p:sp>
        </p:grpSp>
        <p:pic>
          <p:nvPicPr>
            <p:cNvPr id="9" name="图片 8">
              <a:extLst>
                <a:ext uri="{FF2B5EF4-FFF2-40B4-BE49-F238E27FC236}">
                  <a16:creationId xmlns:a16="http://schemas.microsoft.com/office/drawing/2014/main" id="{9EC6B862-1762-A8FE-E64C-54F728A1E449}"/>
                </a:ext>
              </a:extLst>
            </p:cNvPr>
            <p:cNvPicPr>
              <a:picLocks noChangeAspect="1"/>
            </p:cNvPicPr>
            <p:nvPr/>
          </p:nvPicPr>
          <p:blipFill>
            <a:blip r:embed="rId10">
              <a:grayscl/>
            </a:blip>
            <a:stretch>
              <a:fillRect/>
            </a:stretch>
          </p:blipFill>
          <p:spPr>
            <a:xfrm>
              <a:off x="499" y="5928"/>
              <a:ext cx="3194" cy="1722"/>
            </a:xfrm>
            <a:prstGeom prst="rect">
              <a:avLst/>
            </a:prstGeom>
          </p:spPr>
        </p:pic>
      </p:grpSp>
      <p:sp>
        <p:nvSpPr>
          <p:cNvPr id="15" name="文本框 14">
            <a:extLst>
              <a:ext uri="{FF2B5EF4-FFF2-40B4-BE49-F238E27FC236}">
                <a16:creationId xmlns:a16="http://schemas.microsoft.com/office/drawing/2014/main" id="{6219D8EB-6B21-85ED-FC5A-D81B17051E66}"/>
              </a:ext>
            </a:extLst>
          </p:cNvPr>
          <p:cNvSpPr txBox="1"/>
          <p:nvPr/>
        </p:nvSpPr>
        <p:spPr>
          <a:xfrm>
            <a:off x="1855900" y="11781854"/>
            <a:ext cx="11542279" cy="1275606"/>
          </a:xfrm>
          <a:prstGeom prst="rect">
            <a:avLst/>
          </a:prstGeom>
          <a:noFill/>
          <a:ln w="25400" cmpd="sng">
            <a:solidFill>
              <a:srgbClr val="0268BD"/>
            </a:solidFill>
            <a:prstDash val="solid"/>
          </a:ln>
        </p:spPr>
        <p:txBody>
          <a:bodyPr wrap="square" rtlCol="0" anchor="t">
            <a:spAutoFit/>
          </a:bodyPr>
          <a:lstStyle/>
          <a:p>
            <a:pPr lvl="0" algn="l">
              <a:lnSpc>
                <a:spcPct val="125000"/>
              </a:lnSpc>
              <a:buClrTx/>
              <a:buSzTx/>
              <a:buFontTx/>
            </a:pPr>
            <a:r>
              <a:rPr lang="zh-CN" altLang="zh-CN" sz="3200" kern="100" dirty="0">
                <a:latin typeface="Calibri" panose="020F0502020204030204" charset="0"/>
                <a:ea typeface="微软雅黑" panose="020B0503020204020204" charset="-122"/>
                <a:cs typeface="微软雅黑" panose="020B0503020204020204" charset="-122"/>
                <a:sym typeface="+mn-ea"/>
              </a:rPr>
              <a:t>点击【去认证】，进入选择学校的界面，按照提示填写学校名称。</a:t>
            </a:r>
            <a:endParaRPr lang="zh-CN" altLang="en-US" sz="3200" kern="100" dirty="0">
              <a:latin typeface="Calibri" panose="020F0502020204030204" charset="0"/>
              <a:ea typeface="微软雅黑" panose="020B0503020204020204" charset="-122"/>
              <a:cs typeface="微软雅黑" panose="020B0503020204020204" charset="-122"/>
              <a:sym typeface="+mn-ea"/>
            </a:endParaRPr>
          </a:p>
        </p:txBody>
      </p:sp>
      <p:cxnSp>
        <p:nvCxnSpPr>
          <p:cNvPr id="16" name="肘形连接符 15">
            <a:extLst>
              <a:ext uri="{FF2B5EF4-FFF2-40B4-BE49-F238E27FC236}">
                <a16:creationId xmlns:a16="http://schemas.microsoft.com/office/drawing/2014/main" id="{970CB3C6-3659-8293-DB7D-5BE2BAA74FD3}"/>
              </a:ext>
            </a:extLst>
          </p:cNvPr>
          <p:cNvCxnSpPr/>
          <p:nvPr/>
        </p:nvCxnSpPr>
        <p:spPr>
          <a:xfrm rot="10800000" flipV="1">
            <a:off x="13464215" y="11286585"/>
            <a:ext cx="4217395" cy="1358812"/>
          </a:xfrm>
          <a:prstGeom prst="bentConnector3">
            <a:avLst>
              <a:gd name="adj1" fmla="val 49985"/>
            </a:avLst>
          </a:prstGeom>
          <a:ln w="25400">
            <a:solidFill>
              <a:srgbClr val="0268BD"/>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连接符 52">
            <a:extLst>
              <a:ext uri="{FF2B5EF4-FFF2-40B4-BE49-F238E27FC236}">
                <a16:creationId xmlns:a16="http://schemas.microsoft.com/office/drawing/2014/main" id="{8851EC51-4AFA-EE8F-60F3-297F9FCB70F2}"/>
              </a:ext>
            </a:extLst>
          </p:cNvPr>
          <p:cNvCxnSpPr/>
          <p:nvPr/>
        </p:nvCxnSpPr>
        <p:spPr>
          <a:xfrm>
            <a:off x="16025638" y="11286585"/>
            <a:ext cx="2482688" cy="0"/>
          </a:xfrm>
          <a:prstGeom prst="line">
            <a:avLst/>
          </a:prstGeom>
          <a:ln w="63500">
            <a:solidFill>
              <a:srgbClr val="0268BD"/>
            </a:solidFill>
            <a:prstDash val="solid"/>
            <a:miter/>
          </a:ln>
        </p:spPr>
      </p:cxnSp>
    </p:spTree>
    <p:extLst>
      <p:ext uri="{BB962C8B-B14F-4D97-AF65-F5344CB8AC3E}">
        <p14:creationId xmlns:p14="http://schemas.microsoft.com/office/powerpoint/2010/main" val="3953632732"/>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KSO_WPP_MARK_KEY" val="6e64effd-966d-46f1-9850-d2819ac1ae58"/>
  <p:tag name="COMMONDATA" val="eyJoZGlkIjoiMDcxNjFkMTZlZWRjOTg4ZTllMzkwZjM1ZWJmMGEwNDU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990,&quot;width&quot;:13890}"/>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2437765"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Helvetica Neue Medium" panose="02000503000000020004"/>
            <a:ea typeface="Helvetica Neue Medium" panose="02000503000000020004"/>
            <a:cs typeface="Helvetica Neue Medium" panose="02000503000000020004"/>
            <a:sym typeface="Helvetica Neue Medium"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2437765" rtl="0" fontAlgn="auto" latinLnBrk="0" hangingPunct="0">
          <a:lnSpc>
            <a:spcPct val="100000"/>
          </a:lnSpc>
          <a:spcBef>
            <a:spcPts val="0"/>
          </a:spcBef>
          <a:spcAft>
            <a:spcPts val="0"/>
          </a:spcAft>
          <a:buClrTx/>
          <a:buSzTx/>
          <a:buFontTx/>
          <a:buNone/>
          <a:defRPr kumimoji="0" sz="2400" b="0" i="0" u="none" strike="noStrike" cap="none" spc="0" normalizeH="0" baseline="0">
            <a:ln>
              <a:noFill/>
            </a:ln>
            <a:solidFill>
              <a:srgbClr val="5E5E5E"/>
            </a:solidFill>
            <a:effectLst/>
            <a:uFillTx/>
            <a:latin typeface="+mn-lt"/>
            <a:ea typeface="+mn-ea"/>
            <a:cs typeface="+mn-cs"/>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themeOverride>
</file>

<file path=ppt/theme/themeOverride2.xml><?xml version="1.0" encoding="utf-8"?>
<a:themeOverride xmlns:a="http://schemas.openxmlformats.org/drawingml/2006/main">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themeOverride>
</file>

<file path=docProps/app.xml><?xml version="1.0" encoding="utf-8"?>
<Properties xmlns="http://schemas.openxmlformats.org/officeDocument/2006/extended-properties" xmlns:vt="http://schemas.openxmlformats.org/officeDocument/2006/docPropsVTypes">
  <TotalTime>120</TotalTime>
  <Words>4998</Words>
  <Application>Microsoft Macintosh PowerPoint</Application>
  <PresentationFormat>自定义</PresentationFormat>
  <Paragraphs>320</Paragraphs>
  <Slides>38</Slides>
  <Notes>2</Notes>
  <HiddenSlides>0</HiddenSlides>
  <MMClips>0</MMClips>
  <ScaleCrop>false</ScaleCrop>
  <HeadingPairs>
    <vt:vector size="6" baseType="variant">
      <vt:variant>
        <vt:lpstr>已用的字体</vt:lpstr>
      </vt:variant>
      <vt:variant>
        <vt:i4>20</vt:i4>
      </vt:variant>
      <vt:variant>
        <vt:lpstr>主题</vt:lpstr>
      </vt:variant>
      <vt:variant>
        <vt:i4>1</vt:i4>
      </vt:variant>
      <vt:variant>
        <vt:lpstr>幻灯片标题</vt:lpstr>
      </vt:variant>
      <vt:variant>
        <vt:i4>38</vt:i4>
      </vt:variant>
    </vt:vector>
  </HeadingPairs>
  <TitlesOfParts>
    <vt:vector size="59" baseType="lpstr">
      <vt:lpstr>等线</vt:lpstr>
      <vt:lpstr>方正兰亭黑简体</vt:lpstr>
      <vt:lpstr>方正兰亭中粗黑简体</vt:lpstr>
      <vt:lpstr>方正兰亭中黑简体</vt:lpstr>
      <vt:lpstr>华文细黑</vt:lpstr>
      <vt:lpstr>思源黑体 CN Light</vt:lpstr>
      <vt:lpstr>思源黑体 CN Medium</vt:lpstr>
      <vt:lpstr>微软雅黑</vt:lpstr>
      <vt:lpstr>微软雅黑 Light</vt:lpstr>
      <vt:lpstr>Alibaba PuHuiTi 2 45 Light</vt:lpstr>
      <vt:lpstr>Alibaba PuHuiTi 2 55 Regular</vt:lpstr>
      <vt:lpstr>Alibaba Sans</vt:lpstr>
      <vt:lpstr>Source Han Sans CN Light</vt:lpstr>
      <vt:lpstr>Arial</vt:lpstr>
      <vt:lpstr>Calibri</vt:lpstr>
      <vt:lpstr>DIN Alternate</vt:lpstr>
      <vt:lpstr>Helvetica Neue</vt:lpstr>
      <vt:lpstr>Helvetica Neue Medium</vt:lpstr>
      <vt:lpstr>Segoe UI</vt:lpstr>
      <vt:lpstr>Wingdings</vt:lpstr>
      <vt:lpstr>21_BasicWhite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Office</cp:lastModifiedBy>
  <cp:revision>79</cp:revision>
  <dcterms:created xsi:type="dcterms:W3CDTF">2023-01-17T10:51:00Z</dcterms:created>
  <dcterms:modified xsi:type="dcterms:W3CDTF">2023-02-24T08:09:21Z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perty1">
    <vt:lpwstr>BBAAD9C20180234D78A0072836F0B46062B9B20715048B20A6D98139B1532BF60B44BC38916EFB0222692908C84601EBEFF921AA61D02B411BBFC202745E22D524F665ADBA25769744C22C076802468F5E40E9EA74477153B8EBE19701812C28DCC6229FDE3</vt:lpwstr>
  </property>
  <property fmtid="{D5CDD505-2E9C-101B-9397-08002B2CF9AE}" pid="3" name="KSOProductBuildVer">
    <vt:lpwstr>2052-11.1.0.12980</vt:lpwstr>
  </property>
  <property fmtid="{D5CDD505-2E9C-101B-9397-08002B2CF9AE}" pid="4" name="ICV">
    <vt:lpwstr>16B8577903714241B3CC9282E9F7EF2B</vt:lpwstr>
  </property>
</Properties>
</file>