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82" r:id="rId4"/>
    <p:sldId id="283" r:id="rId5"/>
    <p:sldId id="358" r:id="rId6"/>
    <p:sldId id="357" r:id="rId7"/>
    <p:sldId id="285" r:id="rId8"/>
    <p:sldId id="288" r:id="rId9"/>
    <p:sldId id="289" r:id="rId10"/>
    <p:sldId id="359" r:id="rId11"/>
    <p:sldId id="284" r:id="rId12"/>
    <p:sldId id="291" r:id="rId13"/>
    <p:sldId id="290" r:id="rId14"/>
    <p:sldId id="292" r:id="rId15"/>
    <p:sldId id="338" r:id="rId16"/>
    <p:sldId id="339" r:id="rId17"/>
    <p:sldId id="295" r:id="rId18"/>
    <p:sldId id="296" r:id="rId19"/>
    <p:sldId id="297" r:id="rId20"/>
    <p:sldId id="298" r:id="rId21"/>
    <p:sldId id="299" r:id="rId22"/>
    <p:sldId id="302" r:id="rId23"/>
    <p:sldId id="328" r:id="rId24"/>
    <p:sldId id="329" r:id="rId25"/>
    <p:sldId id="330" r:id="rId26"/>
    <p:sldId id="331" r:id="rId27"/>
    <p:sldId id="332" r:id="rId28"/>
    <p:sldId id="303" r:id="rId29"/>
    <p:sldId id="265" r:id="rId30"/>
    <p:sldId id="279" r:id="rId31"/>
    <p:sldId id="360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7F3"/>
    <a:srgbClr val="13BFAB"/>
    <a:srgbClr val="D1FFE6"/>
    <a:srgbClr val="0F9989"/>
    <a:srgbClr val="12B19F"/>
    <a:srgbClr val="9DF5EB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5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24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6921500" y="6409690"/>
            <a:ext cx="5270500" cy="448311"/>
            <a:chOff x="5820229" y="5994400"/>
            <a:chExt cx="6371771" cy="863602"/>
          </a:xfrm>
        </p:grpSpPr>
        <p:sp>
          <p:nvSpPr>
            <p:cNvPr id="9" name="任意形状 13"/>
            <p:cNvSpPr/>
            <p:nvPr/>
          </p:nvSpPr>
          <p:spPr>
            <a:xfrm>
              <a:off x="5820229" y="6235702"/>
              <a:ext cx="6371771" cy="622300"/>
            </a:xfrm>
            <a:custGeom>
              <a:avLst/>
              <a:gdLst>
                <a:gd name="connsiteX0" fmla="*/ 1587141 w 4597768"/>
                <a:gd name="connsiteY0" fmla="*/ 197 h 724749"/>
                <a:gd name="connsiteX1" fmla="*/ 2500579 w 4597768"/>
                <a:gd name="connsiteY1" fmla="*/ 150299 h 724749"/>
                <a:gd name="connsiteX2" fmla="*/ 4480314 w 4597768"/>
                <a:gd name="connsiteY2" fmla="*/ 282622 h 724749"/>
                <a:gd name="connsiteX3" fmla="*/ 4597768 w 4597768"/>
                <a:gd name="connsiteY3" fmla="*/ 241241 h 724749"/>
                <a:gd name="connsiteX4" fmla="*/ 4597768 w 4597768"/>
                <a:gd name="connsiteY4" fmla="*/ 724749 h 724749"/>
                <a:gd name="connsiteX5" fmla="*/ 0 w 4597768"/>
                <a:gd name="connsiteY5" fmla="*/ 724749 h 724749"/>
                <a:gd name="connsiteX6" fmla="*/ 2096 w 4597768"/>
                <a:gd name="connsiteY6" fmla="*/ 721436 h 724749"/>
                <a:gd name="connsiteX7" fmla="*/ 1587141 w 4597768"/>
                <a:gd name="connsiteY7" fmla="*/ 197 h 724749"/>
                <a:gd name="connsiteX0" fmla="*/ 1587141 w 4597768"/>
                <a:gd name="connsiteY0" fmla="*/ 197 h 724749"/>
                <a:gd name="connsiteX1" fmla="*/ 2500579 w 4597768"/>
                <a:gd name="connsiteY1" fmla="*/ 150299 h 724749"/>
                <a:gd name="connsiteX2" fmla="*/ 4480314 w 4597768"/>
                <a:gd name="connsiteY2" fmla="*/ 282622 h 724749"/>
                <a:gd name="connsiteX3" fmla="*/ 4597768 w 4597768"/>
                <a:gd name="connsiteY3" fmla="*/ 241241 h 724749"/>
                <a:gd name="connsiteX4" fmla="*/ 4597768 w 4597768"/>
                <a:gd name="connsiteY4" fmla="*/ 724749 h 724749"/>
                <a:gd name="connsiteX5" fmla="*/ 0 w 4597768"/>
                <a:gd name="connsiteY5" fmla="*/ 724749 h 724749"/>
                <a:gd name="connsiteX6" fmla="*/ 2096 w 4597768"/>
                <a:gd name="connsiteY6" fmla="*/ 721436 h 724749"/>
                <a:gd name="connsiteX7" fmla="*/ 1587141 w 4597768"/>
                <a:gd name="connsiteY7" fmla="*/ 197 h 72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7768" h="724749">
                  <a:moveTo>
                    <a:pt x="1587141" y="197"/>
                  </a:moveTo>
                  <a:cubicBezTo>
                    <a:pt x="1852766" y="3460"/>
                    <a:pt x="2243100" y="47472"/>
                    <a:pt x="2500579" y="150299"/>
                  </a:cubicBezTo>
                  <a:cubicBezTo>
                    <a:pt x="2758058" y="253126"/>
                    <a:pt x="3367780" y="635900"/>
                    <a:pt x="4480314" y="282622"/>
                  </a:cubicBezTo>
                  <a:lnTo>
                    <a:pt x="4597768" y="241241"/>
                  </a:lnTo>
                  <a:lnTo>
                    <a:pt x="4597768" y="724749"/>
                  </a:lnTo>
                  <a:lnTo>
                    <a:pt x="0" y="724749"/>
                  </a:lnTo>
                  <a:lnTo>
                    <a:pt x="2096" y="721436"/>
                  </a:lnTo>
                  <a:cubicBezTo>
                    <a:pt x="66321" y="623464"/>
                    <a:pt x="524645" y="-12852"/>
                    <a:pt x="1587141" y="197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/>
                </a:gs>
              </a:gsLst>
              <a:lin ang="3000000" scaled="0"/>
            </a:gradFill>
            <a:ln w="2193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10" name="任意形状 14"/>
            <p:cNvSpPr/>
            <p:nvPr/>
          </p:nvSpPr>
          <p:spPr>
            <a:xfrm>
              <a:off x="8432473" y="5994400"/>
              <a:ext cx="3759527" cy="863600"/>
            </a:xfrm>
            <a:custGeom>
              <a:avLst/>
              <a:gdLst>
                <a:gd name="connsiteX0" fmla="*/ 2494723 w 3759527"/>
                <a:gd name="connsiteY0" fmla="*/ 235 h 863600"/>
                <a:gd name="connsiteX1" fmla="*/ 3536474 w 3759527"/>
                <a:gd name="connsiteY1" fmla="*/ 99921 h 863600"/>
                <a:gd name="connsiteX2" fmla="*/ 3759527 w 3759527"/>
                <a:gd name="connsiteY2" fmla="*/ 144740 h 863600"/>
                <a:gd name="connsiteX3" fmla="*/ 3759527 w 3759527"/>
                <a:gd name="connsiteY3" fmla="*/ 863600 h 863600"/>
                <a:gd name="connsiteX4" fmla="*/ 0 w 3759527"/>
                <a:gd name="connsiteY4" fmla="*/ 863600 h 863600"/>
                <a:gd name="connsiteX5" fmla="*/ 3292 w 3759527"/>
                <a:gd name="connsiteY5" fmla="*/ 859655 h 863600"/>
                <a:gd name="connsiteX6" fmla="*/ 2494723 w 3759527"/>
                <a:gd name="connsiteY6" fmla="*/ 235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9527" h="863600">
                  <a:moveTo>
                    <a:pt x="2494723" y="235"/>
                  </a:moveTo>
                  <a:cubicBezTo>
                    <a:pt x="2807862" y="3151"/>
                    <a:pt x="3154387" y="33270"/>
                    <a:pt x="3536474" y="99921"/>
                  </a:cubicBezTo>
                  <a:lnTo>
                    <a:pt x="3759527" y="144740"/>
                  </a:lnTo>
                  <a:lnTo>
                    <a:pt x="3759527" y="863600"/>
                  </a:lnTo>
                  <a:lnTo>
                    <a:pt x="0" y="863600"/>
                  </a:lnTo>
                  <a:lnTo>
                    <a:pt x="3292" y="859655"/>
                  </a:lnTo>
                  <a:cubicBezTo>
                    <a:pt x="104243" y="742913"/>
                    <a:pt x="824653" y="-15315"/>
                    <a:pt x="2494723" y="23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3000000" scaled="0"/>
            </a:gradFill>
            <a:ln w="2193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9.xml"/><Relationship Id="rId7" Type="http://schemas.openxmlformats.org/officeDocument/2006/relationships/image" Target="../media/image31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46.xml"/><Relationship Id="rId7" Type="http://schemas.openxmlformats.org/officeDocument/2006/relationships/image" Target="../media/image3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2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41.png"/><Relationship Id="rId5" Type="http://schemas.openxmlformats.org/officeDocument/2006/relationships/tags" Target="../tags/tag53.xml"/><Relationship Id="rId10" Type="http://schemas.openxmlformats.org/officeDocument/2006/relationships/image" Target="../media/image40.png"/><Relationship Id="rId4" Type="http://schemas.openxmlformats.org/officeDocument/2006/relationships/tags" Target="../tags/tag52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60.xml"/><Relationship Id="rId7" Type="http://schemas.openxmlformats.org/officeDocument/2006/relationships/image" Target="../media/image44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2.xml"/><Relationship Id="rId10" Type="http://schemas.openxmlformats.org/officeDocument/2006/relationships/image" Target="../media/image47.png"/><Relationship Id="rId4" Type="http://schemas.openxmlformats.org/officeDocument/2006/relationships/tags" Target="../tags/tag61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0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1.xml"/><Relationship Id="rId7" Type="http://schemas.openxmlformats.org/officeDocument/2006/relationships/image" Target="../media/image30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6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zhihuishu.com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hihuishu.com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.png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image" Target="../media/image73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72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71.png"/><Relationship Id="rId5" Type="http://schemas.openxmlformats.org/officeDocument/2006/relationships/tags" Target="../tags/tag86.xml"/><Relationship Id="rId10" Type="http://schemas.openxmlformats.org/officeDocument/2006/relationships/image" Target="../media/image70.jpeg"/><Relationship Id="rId4" Type="http://schemas.openxmlformats.org/officeDocument/2006/relationships/tags" Target="../tags/tag85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.xml"/><Relationship Id="rId7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20.png"/><Relationship Id="rId5" Type="http://schemas.openxmlformats.org/officeDocument/2006/relationships/tags" Target="../tags/tag19.xml"/><Relationship Id="rId10" Type="http://schemas.openxmlformats.org/officeDocument/2006/relationships/image" Target="../media/image19.png"/><Relationship Id="rId4" Type="http://schemas.openxmlformats.org/officeDocument/2006/relationships/tags" Target="../tags/tag18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3.xml"/><Relationship Id="rId7" Type="http://schemas.openxmlformats.org/officeDocument/2006/relationships/image" Target="../media/image2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.png"/><Relationship Id="rId4" Type="http://schemas.openxmlformats.org/officeDocument/2006/relationships/tags" Target="../tags/tag24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9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18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25.png"/><Relationship Id="rId5" Type="http://schemas.openxmlformats.org/officeDocument/2006/relationships/tags" Target="../tags/tag29.xml"/><Relationship Id="rId10" Type="http://schemas.openxmlformats.org/officeDocument/2006/relationships/image" Target="../media/image24.png"/><Relationship Id="rId4" Type="http://schemas.openxmlformats.org/officeDocument/2006/relationships/tags" Target="../tags/tag28.xm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4.xml"/><Relationship Id="rId7" Type="http://schemas.openxmlformats.org/officeDocument/2006/relationships/image" Target="../media/image2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6.xml"/><Relationship Id="rId10" Type="http://schemas.openxmlformats.org/officeDocument/2006/relationships/image" Target="../media/image29.png"/><Relationship Id="rId4" Type="http://schemas.openxmlformats.org/officeDocument/2006/relationships/tags" Target="../tags/tag35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LOGO完整200-65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E2700155-FFFA-7A38-0AE4-A2E119518AEE}"/>
              </a:ext>
            </a:extLst>
          </p:cNvPr>
          <p:cNvGrpSpPr/>
          <p:nvPr/>
        </p:nvGrpSpPr>
        <p:grpSpPr>
          <a:xfrm>
            <a:off x="4942051" y="0"/>
            <a:ext cx="7582507" cy="6858000"/>
            <a:chOff x="4942051" y="0"/>
            <a:chExt cx="7582507" cy="6858000"/>
          </a:xfrm>
        </p:grpSpPr>
        <p:sp>
          <p:nvSpPr>
            <p:cNvPr id="9" name="任意形状 2">
              <a:extLst>
                <a:ext uri="{FF2B5EF4-FFF2-40B4-BE49-F238E27FC236}">
                  <a16:creationId xmlns:a16="http://schemas.microsoft.com/office/drawing/2014/main" xmlns="" id="{A375C09F-D30A-FF79-49CD-62E499C97223}"/>
                </a:ext>
              </a:extLst>
            </p:cNvPr>
            <p:cNvSpPr/>
            <p:nvPr/>
          </p:nvSpPr>
          <p:spPr>
            <a:xfrm>
              <a:off x="4942051" y="0"/>
              <a:ext cx="7582507" cy="6857999"/>
            </a:xfrm>
            <a:custGeom>
              <a:avLst/>
              <a:gdLst>
                <a:gd name="connsiteX0" fmla="*/ 1137292 w 8208757"/>
                <a:gd name="connsiteY0" fmla="*/ 0 h 6857999"/>
                <a:gd name="connsiteX1" fmla="*/ 8208757 w 8208757"/>
                <a:gd name="connsiteY1" fmla="*/ 0 h 6857999"/>
                <a:gd name="connsiteX2" fmla="*/ 8208757 w 8208757"/>
                <a:gd name="connsiteY2" fmla="*/ 6857999 h 6857999"/>
                <a:gd name="connsiteX3" fmla="*/ 1137290 w 8208757"/>
                <a:gd name="connsiteY3" fmla="*/ 6857999 h 6857999"/>
                <a:gd name="connsiteX4" fmla="*/ 979738 w 8208757"/>
                <a:gd name="connsiteY4" fmla="*/ 6636443 h 6857999"/>
                <a:gd name="connsiteX5" fmla="*/ 0 w 8208757"/>
                <a:gd name="connsiteY5" fmla="*/ 3429001 h 6857999"/>
                <a:gd name="connsiteX6" fmla="*/ 979738 w 8208757"/>
                <a:gd name="connsiteY6" fmla="*/ 22155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8757" h="6857999">
                  <a:moveTo>
                    <a:pt x="1137292" y="0"/>
                  </a:moveTo>
                  <a:lnTo>
                    <a:pt x="8208757" y="0"/>
                  </a:lnTo>
                  <a:lnTo>
                    <a:pt x="8208757" y="6857999"/>
                  </a:lnTo>
                  <a:lnTo>
                    <a:pt x="1137290" y="6857999"/>
                  </a:lnTo>
                  <a:lnTo>
                    <a:pt x="979738" y="6636443"/>
                  </a:lnTo>
                  <a:cubicBezTo>
                    <a:pt x="361183" y="5720860"/>
                    <a:pt x="0" y="4617110"/>
                    <a:pt x="0" y="3429001"/>
                  </a:cubicBezTo>
                  <a:cubicBezTo>
                    <a:pt x="0" y="2240892"/>
                    <a:pt x="361183" y="1137142"/>
                    <a:pt x="979738" y="22155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16000"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任意形状 3">
              <a:extLst>
                <a:ext uri="{FF2B5EF4-FFF2-40B4-BE49-F238E27FC236}">
                  <a16:creationId xmlns:a16="http://schemas.microsoft.com/office/drawing/2014/main" xmlns="" id="{80FC629A-9461-C3F8-9DCF-506F14BDA4E1}"/>
                </a:ext>
              </a:extLst>
            </p:cNvPr>
            <p:cNvSpPr/>
            <p:nvPr/>
          </p:nvSpPr>
          <p:spPr>
            <a:xfrm>
              <a:off x="5900859" y="0"/>
              <a:ext cx="6291141" cy="6858000"/>
            </a:xfrm>
            <a:custGeom>
              <a:avLst/>
              <a:gdLst>
                <a:gd name="connsiteX0" fmla="*/ 1588924 w 6810735"/>
                <a:gd name="connsiteY0" fmla="*/ 0 h 6858000"/>
                <a:gd name="connsiteX1" fmla="*/ 6596477 w 6810735"/>
                <a:gd name="connsiteY1" fmla="*/ 0 h 6858000"/>
                <a:gd name="connsiteX2" fmla="*/ 6619980 w 6810735"/>
                <a:gd name="connsiteY2" fmla="*/ 18157 h 6858000"/>
                <a:gd name="connsiteX3" fmla="*/ 6810735 w 6810735"/>
                <a:gd name="connsiteY3" fmla="*/ 189002 h 6858000"/>
                <a:gd name="connsiteX4" fmla="*/ 6810735 w 6810735"/>
                <a:gd name="connsiteY4" fmla="*/ 6668999 h 6858000"/>
                <a:gd name="connsiteX5" fmla="*/ 6619980 w 6810735"/>
                <a:gd name="connsiteY5" fmla="*/ 6839845 h 6858000"/>
                <a:gd name="connsiteX6" fmla="*/ 6596478 w 6810735"/>
                <a:gd name="connsiteY6" fmla="*/ 6858000 h 6858000"/>
                <a:gd name="connsiteX7" fmla="*/ 1588922 w 6810735"/>
                <a:gd name="connsiteY7" fmla="*/ 6858000 h 6858000"/>
                <a:gd name="connsiteX8" fmla="*/ 1414440 w 6810735"/>
                <a:gd name="connsiteY8" fmla="*/ 6707322 h 6858000"/>
                <a:gd name="connsiteX9" fmla="*/ 0 w 6810735"/>
                <a:gd name="connsiteY9" fmla="*/ 3429001 h 6858000"/>
                <a:gd name="connsiteX10" fmla="*/ 1414440 w 6810735"/>
                <a:gd name="connsiteY10" fmla="*/ 1506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10735" h="6858000">
                  <a:moveTo>
                    <a:pt x="1588924" y="0"/>
                  </a:moveTo>
                  <a:lnTo>
                    <a:pt x="6596477" y="0"/>
                  </a:lnTo>
                  <a:lnTo>
                    <a:pt x="6619980" y="18157"/>
                  </a:lnTo>
                  <a:lnTo>
                    <a:pt x="6810735" y="189002"/>
                  </a:lnTo>
                  <a:lnTo>
                    <a:pt x="6810735" y="6668999"/>
                  </a:lnTo>
                  <a:lnTo>
                    <a:pt x="6619980" y="6839845"/>
                  </a:lnTo>
                  <a:lnTo>
                    <a:pt x="6596478" y="6858000"/>
                  </a:lnTo>
                  <a:lnTo>
                    <a:pt x="1588922" y="6858000"/>
                  </a:lnTo>
                  <a:lnTo>
                    <a:pt x="1414440" y="6707322"/>
                  </a:lnTo>
                  <a:cubicBezTo>
                    <a:pt x="548051" y="5912355"/>
                    <a:pt x="0" y="4738473"/>
                    <a:pt x="0" y="3429001"/>
                  </a:cubicBezTo>
                  <a:cubicBezTo>
                    <a:pt x="0" y="2119529"/>
                    <a:pt x="548051" y="945646"/>
                    <a:pt x="1414440" y="15068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43000"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任意形状 5">
              <a:extLst>
                <a:ext uri="{FF2B5EF4-FFF2-40B4-BE49-F238E27FC236}">
                  <a16:creationId xmlns:a16="http://schemas.microsoft.com/office/drawing/2014/main" xmlns="" id="{38CFB955-C30D-82ED-3167-2EECCD54CBBA}"/>
                </a:ext>
              </a:extLst>
            </p:cNvPr>
            <p:cNvSpPr/>
            <p:nvPr/>
          </p:nvSpPr>
          <p:spPr>
            <a:xfrm>
              <a:off x="6733402" y="560242"/>
              <a:ext cx="5458598" cy="5877272"/>
            </a:xfrm>
            <a:custGeom>
              <a:avLst/>
              <a:gdLst>
                <a:gd name="connsiteX0" fmla="*/ 2049634 w 6369463"/>
                <a:gd name="connsiteY0" fmla="*/ 0 h 6858000"/>
                <a:gd name="connsiteX1" fmla="*/ 5728984 w 6369463"/>
                <a:gd name="connsiteY1" fmla="*/ 0 h 6858000"/>
                <a:gd name="connsiteX2" fmla="*/ 5829740 w 6369463"/>
                <a:gd name="connsiteY2" fmla="*/ 52373 h 6858000"/>
                <a:gd name="connsiteX3" fmla="*/ 6368187 w 6369463"/>
                <a:gd name="connsiteY3" fmla="*/ 425502 h 6858000"/>
                <a:gd name="connsiteX4" fmla="*/ 6369463 w 6369463"/>
                <a:gd name="connsiteY4" fmla="*/ 426662 h 6858000"/>
                <a:gd name="connsiteX5" fmla="*/ 6369463 w 6369463"/>
                <a:gd name="connsiteY5" fmla="*/ 6431340 h 6858000"/>
                <a:gd name="connsiteX6" fmla="*/ 6368187 w 6369463"/>
                <a:gd name="connsiteY6" fmla="*/ 6432500 h 6858000"/>
                <a:gd name="connsiteX7" fmla="*/ 5829740 w 6369463"/>
                <a:gd name="connsiteY7" fmla="*/ 6805627 h 6858000"/>
                <a:gd name="connsiteX8" fmla="*/ 5728984 w 6369463"/>
                <a:gd name="connsiteY8" fmla="*/ 6858000 h 6858000"/>
                <a:gd name="connsiteX9" fmla="*/ 2049634 w 6369463"/>
                <a:gd name="connsiteY9" fmla="*/ 6858000 h 6858000"/>
                <a:gd name="connsiteX10" fmla="*/ 2037007 w 6369463"/>
                <a:gd name="connsiteY10" fmla="*/ 6851533 h 6858000"/>
                <a:gd name="connsiteX11" fmla="*/ 0 w 6369463"/>
                <a:gd name="connsiteY11" fmla="*/ 3429000 h 6858000"/>
                <a:gd name="connsiteX12" fmla="*/ 2037007 w 6369463"/>
                <a:gd name="connsiteY12" fmla="*/ 64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69463" h="6858000">
                  <a:moveTo>
                    <a:pt x="2049634" y="0"/>
                  </a:moveTo>
                  <a:lnTo>
                    <a:pt x="5728984" y="0"/>
                  </a:lnTo>
                  <a:lnTo>
                    <a:pt x="5829740" y="52373"/>
                  </a:lnTo>
                  <a:cubicBezTo>
                    <a:pt x="6019917" y="161728"/>
                    <a:pt x="6199981" y="286686"/>
                    <a:pt x="6368187" y="425502"/>
                  </a:cubicBezTo>
                  <a:lnTo>
                    <a:pt x="6369463" y="426662"/>
                  </a:lnTo>
                  <a:lnTo>
                    <a:pt x="6369463" y="6431340"/>
                  </a:lnTo>
                  <a:lnTo>
                    <a:pt x="6368187" y="6432500"/>
                  </a:lnTo>
                  <a:cubicBezTo>
                    <a:pt x="6199981" y="6571315"/>
                    <a:pt x="6019917" y="6696273"/>
                    <a:pt x="5829740" y="6805627"/>
                  </a:cubicBezTo>
                  <a:lnTo>
                    <a:pt x="5728984" y="6858000"/>
                  </a:lnTo>
                  <a:lnTo>
                    <a:pt x="2049634" y="6858000"/>
                  </a:lnTo>
                  <a:lnTo>
                    <a:pt x="2037007" y="6851533"/>
                  </a:lnTo>
                  <a:cubicBezTo>
                    <a:pt x="823674" y="6192411"/>
                    <a:pt x="0" y="4906895"/>
                    <a:pt x="0" y="3429000"/>
                  </a:cubicBezTo>
                  <a:cubicBezTo>
                    <a:pt x="0" y="1951105"/>
                    <a:pt x="823674" y="665589"/>
                    <a:pt x="2037007" y="6468"/>
                  </a:cubicBezTo>
                  <a:close/>
                </a:path>
              </a:pathLst>
            </a:custGeom>
            <a:blipFill>
              <a:blip r:embed="rId4"/>
              <a:srcRect/>
              <a:stretch>
                <a:fillRect l="-48537" r="-43579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9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</a:p>
        </p:txBody>
      </p:sp>
      <p:sp>
        <p:nvSpPr>
          <p:cNvPr id="18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9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9930" y="159067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976312" y="2934696"/>
            <a:ext cx="5335571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共享课！共享课！共享课！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3775" y="1407795"/>
            <a:ext cx="2457450" cy="46672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23085" y="3139440"/>
            <a:ext cx="3763645" cy="1529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3" name="图片 2" descr="C:\Users\13642\Desktop\微信图片_20210309090300.png微信图片_202103090903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 descr="微信图片_202103052203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2615" y="1898650"/>
            <a:ext cx="1988185" cy="36398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处理（自动解禁时间为202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78075" y="1454785"/>
            <a:ext cx="2308860" cy="24511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137150" y="1455420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年秋冬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7525" y="1662430"/>
            <a:ext cx="2164080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81605" y="1662430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2925" y="169481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6110" y="145478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080" y="1600200"/>
            <a:ext cx="2381250" cy="4362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110" y="1607185"/>
            <a:ext cx="2414905" cy="4355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6"/>
          <p:cNvSpPr txBox="1"/>
          <p:nvPr/>
        </p:nvSpPr>
        <p:spPr>
          <a:xfrm>
            <a:off x="363326" y="364368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</a:p>
        </p:txBody>
      </p:sp>
      <p:sp>
        <p:nvSpPr>
          <p:cNvPr id="12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5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8" name="图片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642485" y="1817370"/>
            <a:ext cx="6364605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</a:p>
        </p:txBody>
      </p:sp>
      <p:sp>
        <p:nvSpPr>
          <p:cNvPr id="8" name="矩形 7"/>
          <p:cNvSpPr/>
          <p:nvPr/>
        </p:nvSpPr>
        <p:spPr>
          <a:xfrm>
            <a:off x="1663416" y="1925828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选课。建议使用谷歌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86650" y="1475740"/>
            <a:ext cx="2566035" cy="4429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注册认证</a:t>
            </a:r>
          </a:p>
        </p:txBody>
      </p:sp>
      <p:sp>
        <p:nvSpPr>
          <p:cNvPr id="8" name="矩形 7"/>
          <p:cNvSpPr/>
          <p:nvPr/>
        </p:nvSpPr>
        <p:spPr>
          <a:xfrm>
            <a:off x="444037" y="1297792"/>
            <a:ext cx="8653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登录智慧树网站，在首页右上角                 按提示要求进行注册认证；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4" y="1297958"/>
            <a:ext cx="1272650" cy="762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665" y="2089785"/>
            <a:ext cx="4623435" cy="3956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1789430"/>
            <a:ext cx="3855720" cy="42576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1040" y="1789430"/>
            <a:ext cx="2460625" cy="42468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sp>
        <p:nvSpPr>
          <p:cNvPr id="8" name="矩形 7"/>
          <p:cNvSpPr/>
          <p:nvPr/>
        </p:nvSpPr>
        <p:spPr>
          <a:xfrm>
            <a:off x="443865" y="1297940"/>
            <a:ext cx="1119695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注册认证成功后，选择右上角的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我的学堂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栏位选择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进入选课界面后选择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跨校共享课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81655" y="1854835"/>
            <a:ext cx="7740650" cy="2330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5" y="4445635"/>
            <a:ext cx="10871835" cy="1965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sp>
        <p:nvSpPr>
          <p:cNvPr id="8" name="矩形 7"/>
          <p:cNvSpPr/>
          <p:nvPr/>
        </p:nvSpPr>
        <p:spPr>
          <a:xfrm>
            <a:off x="629285" y="1560830"/>
            <a:ext cx="10518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在本校选课页面中可查看本校共引进多少门课程、选课及退课起止时间，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按需求选课即可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6123305" y="2291715"/>
            <a:ext cx="5170170" cy="3408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" y="2379345"/>
            <a:ext cx="5466715" cy="35756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sp>
        <p:nvSpPr>
          <p:cNvPr id="8" name="矩形 7"/>
          <p:cNvSpPr/>
          <p:nvPr/>
        </p:nvSpPr>
        <p:spPr>
          <a:xfrm>
            <a:off x="1132205" y="1454785"/>
            <a:ext cx="848233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选择好课程后，进行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【确认】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按钮完成选课；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06500" y="2107565"/>
            <a:ext cx="4799330" cy="34658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068695" y="2108200"/>
            <a:ext cx="5342255" cy="34651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89603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9585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退课</a:t>
            </a:r>
          </a:p>
        </p:txBody>
      </p:sp>
      <p:sp>
        <p:nvSpPr>
          <p:cNvPr id="8" name="矩形 7"/>
          <p:cNvSpPr/>
          <p:nvPr/>
        </p:nvSpPr>
        <p:spPr>
          <a:xfrm>
            <a:off x="8289925" y="2338705"/>
            <a:ext cx="3289300" cy="2180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请在学校规定的退课时间段内登录智慧树官网（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2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），进入学生端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后，点击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【课程退课】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按钮进行操作退课即可；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4725" y="5884545"/>
            <a:ext cx="39846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注意：知到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不支持退课操作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" y="1346200"/>
            <a:ext cx="7770495" cy="428498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6360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8" name="矩形 7"/>
          <p:cNvSpPr/>
          <p:nvPr/>
        </p:nvSpPr>
        <p:spPr>
          <a:xfrm>
            <a:off x="8620125" y="2293620"/>
            <a:ext cx="295211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智慧树官网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登录后，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【共享学分课】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中，在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【进行中】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即可看到已选好的课程，点击课程图片或课程名称开始学习。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4705" y="1454785"/>
            <a:ext cx="7702550" cy="47059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8" name="矩形 7"/>
          <p:cNvSpPr/>
          <p:nvPr/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24585" y="1619250"/>
            <a:ext cx="9942830" cy="4650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529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sp>
        <p:nvSpPr>
          <p:cNvPr id="9" name="矩形 8"/>
          <p:cNvSpPr/>
          <p:nvPr/>
        </p:nvSpPr>
        <p:spPr>
          <a:xfrm>
            <a:off x="1396365" y="1378585"/>
            <a:ext cx="95129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【立即注册】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。输入手机号、验证码及学生自行设置的密码完成注册后，点击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【下一步】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立即进行信息认证。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22065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93740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00580" y="2521585"/>
            <a:ext cx="201549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47820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19495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11795" y="2522220"/>
            <a:ext cx="1939290" cy="3434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</a:p>
        </p:txBody>
      </p:sp>
      <p:sp>
        <p:nvSpPr>
          <p:cNvPr id="9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884805" y="2994660"/>
            <a:ext cx="4224655" cy="2772410"/>
          </a:xfrm>
          <a:prstGeom prst="rect">
            <a:avLst/>
          </a:prstGeom>
        </p:spPr>
      </p:pic>
      <p:cxnSp>
        <p:nvCxnSpPr>
          <p:cNvPr id="19" name="Straight Connector 54"/>
          <p:cNvCxnSpPr/>
          <p:nvPr>
            <p:custDataLst>
              <p:tags r:id="rId6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6525" y="2994660"/>
            <a:ext cx="2748280" cy="22504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36525" y="5246370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</a:p>
          <a:p>
            <a:pPr algn="ctr"/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345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sp>
        <p:nvSpPr>
          <p:cNvPr id="19" name="矩形 18"/>
          <p:cNvSpPr/>
          <p:nvPr/>
        </p:nvSpPr>
        <p:spPr>
          <a:xfrm>
            <a:off x="1423670" y="1454785"/>
            <a:ext cx="93338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选择所属学校，填写院系、专业、学号、姓名及入学年份即可完成信息认证。温馨提示：请认真填写所有信息，如果信息不准确，将无法正常学习共享课。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65730" y="2662555"/>
            <a:ext cx="234696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12690" y="2663190"/>
            <a:ext cx="216662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79310" y="2663190"/>
            <a:ext cx="2347595" cy="35496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625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sp>
        <p:nvSpPr>
          <p:cNvPr id="19" name="矩形 18"/>
          <p:cNvSpPr/>
          <p:nvPr/>
        </p:nvSpPr>
        <p:spPr>
          <a:xfrm>
            <a:off x="1012825" y="1370330"/>
            <a:ext cx="939736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认证完成后会立即跳转选课页面进行选课。在本校选课页面中可查看本校共引进多少门课程、选课及退课起止时间。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81300" y="247904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04410" y="247967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73875" y="247967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924925" y="2478405"/>
            <a:ext cx="2218055" cy="37045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05" y="2479675"/>
            <a:ext cx="2150745" cy="37039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36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73980" y="2834640"/>
            <a:ext cx="1822450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46120" y="2840355"/>
            <a:ext cx="1880870" cy="3406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98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</a:p>
        </p:txBody>
      </p:sp>
      <p:sp>
        <p:nvSpPr>
          <p:cNvPr id="19" name="矩形 18"/>
          <p:cNvSpPr/>
          <p:nvPr/>
        </p:nvSpPr>
        <p:spPr>
          <a:xfrm>
            <a:off x="821055" y="1454785"/>
            <a:ext cx="100723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入口，进入选课页面。在本校选课页面中可查看本校共引进多少门课程、选课及退课起止时间。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0420" y="2536825"/>
            <a:ext cx="2105025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73980" y="253619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97090" y="253682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66555" y="253682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4340" y="2469515"/>
            <a:ext cx="2150745" cy="37039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</a:p>
        </p:txBody>
      </p:sp>
      <p:pic>
        <p:nvPicPr>
          <p:cNvPr id="13" name="imagerId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05" y="237553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4999355" y="237172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>
              <p:custDataLst>
                <p:tags r:id="rId7"/>
              </p:custDataLst>
            </p:nvPr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00570" y="238188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849880" y="2371090"/>
            <a:ext cx="2149475" cy="3660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8345" y="2381885"/>
            <a:ext cx="2147570" cy="36360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【学习通知】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【学习】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模块右下方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6290" y="1590675"/>
            <a:ext cx="238125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Q5YTlhNTIzOGI0MDBjZmQxNzViMTZhODk2YWI3MmYifQ=="/>
  <p:tag name="KSO_WPP_MARK_KEY" val="0ee8bf58-e581-4ba7-a9d1-15e36fc09e7c"/>
  <p:tag name="commondata" val="eyJoZGlkIjoiZDY4ZWI1NWMwM2UzOWExMmM1NzNiOGQ4NjAxM2Q1Ym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2483</Words>
  <Application>Microsoft Office PowerPoint</Application>
  <PresentationFormat>自定义</PresentationFormat>
  <Paragraphs>116</Paragraphs>
  <Slides>31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Windows User</cp:lastModifiedBy>
  <cp:revision>320</cp:revision>
  <dcterms:created xsi:type="dcterms:W3CDTF">2022-01-17T01:36:00Z</dcterms:created>
  <dcterms:modified xsi:type="dcterms:W3CDTF">2025-02-11T08:42:07Z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99F78661D3084F06839E800C98C840BF_13</vt:lpwstr>
  </property>
</Properties>
</file>